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4" autoAdjust="0"/>
    <p:restoredTop sz="94660"/>
  </p:normalViewPr>
  <p:slideViewPr>
    <p:cSldViewPr>
      <p:cViewPr varScale="1">
        <p:scale>
          <a:sx n="124" d="100"/>
          <a:sy n="124" d="100"/>
        </p:scale>
        <p:origin x="14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0CF34-52AB-4CF5-8E6F-E4783E9E32D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B9B20-E1F3-46F6-9D71-43884B9436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14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294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>
              <a:latin typeface="Arial" pitchFamily="34" charset="0"/>
            </a:endParaRPr>
          </a:p>
        </p:txBody>
      </p:sp>
      <p:sp>
        <p:nvSpPr>
          <p:cNvPr id="8294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945701-95D3-4A6D-B9DC-ACA0F01A8B18}" type="slidenum">
              <a:rPr lang="ko-KR" altLang="en-US" smtClean="0">
                <a:solidFill>
                  <a:srgbClr val="000000"/>
                </a:solidFill>
                <a:latin typeface="Malgun Gothic" pitchFamily="50" charset="-127"/>
              </a:rPr>
              <a:pPr/>
              <a:t>1</a:t>
            </a:fld>
            <a:endParaRPr lang="ko-KR" altLang="en-US">
              <a:solidFill>
                <a:srgbClr val="000000"/>
              </a:solidFill>
              <a:latin typeface="Malgun Gothic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718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76957-91F2-406B-87CE-365E0C5C0549}" type="datetimeFigureOut">
              <a:rPr lang="ko-KR" altLang="en-US" smtClean="0"/>
              <a:pPr/>
              <a:t>2020. 11. 17.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D987-F280-46AD-BAB6-E08C92EB18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6539" y="4608514"/>
            <a:ext cx="5794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직선 화살표 연결선 3"/>
          <p:cNvCxnSpPr/>
          <p:nvPr/>
        </p:nvCxnSpPr>
        <p:spPr>
          <a:xfrm flipV="1">
            <a:off x="4468813" y="1398589"/>
            <a:ext cx="0" cy="38242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4"/>
          <p:cNvGrpSpPr>
            <a:grpSpLocks/>
          </p:cNvGrpSpPr>
          <p:nvPr/>
        </p:nvGrpSpPr>
        <p:grpSpPr bwMode="auto">
          <a:xfrm>
            <a:off x="3816920" y="165101"/>
            <a:ext cx="827088" cy="1139825"/>
            <a:chOff x="4211960" y="260648"/>
            <a:chExt cx="648072" cy="936104"/>
          </a:xfrm>
        </p:grpSpPr>
        <p:sp>
          <p:nvSpPr>
            <p:cNvPr id="6" name="포인트가 7개인 별 5"/>
            <p:cNvSpPr/>
            <p:nvPr/>
          </p:nvSpPr>
          <p:spPr>
            <a:xfrm>
              <a:off x="4211960" y="260648"/>
              <a:ext cx="648072" cy="792690"/>
            </a:xfrm>
            <a:prstGeom prst="star7">
              <a:avLst>
                <a:gd name="adj" fmla="val 28001"/>
                <a:gd name="hf" fmla="val 102572"/>
                <a:gd name="vf" fmla="val 10521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7" name="타원 6"/>
            <p:cNvSpPr/>
            <p:nvPr/>
          </p:nvSpPr>
          <p:spPr>
            <a:xfrm>
              <a:off x="4211960" y="548781"/>
              <a:ext cx="648072" cy="64797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 dirty="0">
                <a:solidFill>
                  <a:prstClr val="white"/>
                </a:solidFill>
              </a:endParaRPr>
            </a:p>
          </p:txBody>
        </p:sp>
      </p:grpSp>
      <p:sp>
        <p:nvSpPr>
          <p:cNvPr id="8" name="원호 7"/>
          <p:cNvSpPr/>
          <p:nvPr/>
        </p:nvSpPr>
        <p:spPr>
          <a:xfrm>
            <a:off x="1265239" y="1350963"/>
            <a:ext cx="6096000" cy="1700212"/>
          </a:xfrm>
          <a:prstGeom prst="arc">
            <a:avLst>
              <a:gd name="adj1" fmla="val 11191000"/>
              <a:gd name="adj2" fmla="val 2122469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grpSp>
        <p:nvGrpSpPr>
          <p:cNvPr id="3" name="그룹 8"/>
          <p:cNvGrpSpPr>
            <a:grpSpLocks/>
          </p:cNvGrpSpPr>
          <p:nvPr/>
        </p:nvGrpSpPr>
        <p:grpSpPr bwMode="auto">
          <a:xfrm>
            <a:off x="1265239" y="317679"/>
            <a:ext cx="723900" cy="766763"/>
            <a:chOff x="1657390" y="128062"/>
            <a:chExt cx="576064" cy="648072"/>
          </a:xfrm>
        </p:grpSpPr>
        <p:cxnSp>
          <p:nvCxnSpPr>
            <p:cNvPr id="10" name="직선 연결선 9"/>
            <p:cNvCxnSpPr/>
            <p:nvPr/>
          </p:nvCxnSpPr>
          <p:spPr>
            <a:xfrm>
              <a:off x="1930940" y="128062"/>
              <a:ext cx="0" cy="648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1657390" y="450085"/>
              <a:ext cx="57606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1691181" y="223328"/>
              <a:ext cx="505263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1741064" y="211251"/>
              <a:ext cx="431243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타원 13"/>
            <p:cNvSpPr/>
            <p:nvPr/>
          </p:nvSpPr>
          <p:spPr>
            <a:xfrm>
              <a:off x="1763592" y="260897"/>
              <a:ext cx="360442" cy="35959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sp>
        <p:nvSpPr>
          <p:cNvPr id="15" name="달 14"/>
          <p:cNvSpPr/>
          <p:nvPr/>
        </p:nvSpPr>
        <p:spPr>
          <a:xfrm rot="20378544">
            <a:off x="6096498" y="519114"/>
            <a:ext cx="234951" cy="527050"/>
          </a:xfrm>
          <a:prstGeom prst="moon">
            <a:avLst>
              <a:gd name="adj" fmla="val 6269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6" name="포인트가 5개인 별 15"/>
          <p:cNvSpPr/>
          <p:nvPr/>
        </p:nvSpPr>
        <p:spPr>
          <a:xfrm>
            <a:off x="6650261" y="332657"/>
            <a:ext cx="153987" cy="141287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7" name="포인트가 5개인 별 16"/>
          <p:cNvSpPr/>
          <p:nvPr/>
        </p:nvSpPr>
        <p:spPr>
          <a:xfrm>
            <a:off x="6866285" y="839440"/>
            <a:ext cx="153988" cy="141288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" name="포인트가 5개인 별 17"/>
          <p:cNvSpPr/>
          <p:nvPr/>
        </p:nvSpPr>
        <p:spPr>
          <a:xfrm>
            <a:off x="6576666" y="692696"/>
            <a:ext cx="155575" cy="141288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grpSp>
        <p:nvGrpSpPr>
          <p:cNvPr id="5" name="그룹 21"/>
          <p:cNvGrpSpPr>
            <a:grpSpLocks/>
          </p:cNvGrpSpPr>
          <p:nvPr/>
        </p:nvGrpSpPr>
        <p:grpSpPr bwMode="auto">
          <a:xfrm>
            <a:off x="3176589" y="974726"/>
            <a:ext cx="103187" cy="282575"/>
            <a:chOff x="3203848" y="764704"/>
            <a:chExt cx="144016" cy="576064"/>
          </a:xfrm>
        </p:grpSpPr>
        <p:sp>
          <p:nvSpPr>
            <p:cNvPr id="23" name="타원 22"/>
            <p:cNvSpPr/>
            <p:nvPr/>
          </p:nvSpPr>
          <p:spPr>
            <a:xfrm>
              <a:off x="3203848" y="764704"/>
              <a:ext cx="144016" cy="2168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3203848" y="981538"/>
              <a:ext cx="144016" cy="35923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그룹 24"/>
          <p:cNvGrpSpPr>
            <a:grpSpLocks/>
          </p:cNvGrpSpPr>
          <p:nvPr/>
        </p:nvGrpSpPr>
        <p:grpSpPr bwMode="auto">
          <a:xfrm>
            <a:off x="2970213" y="1020763"/>
            <a:ext cx="103187" cy="284162"/>
            <a:chOff x="3203848" y="764704"/>
            <a:chExt cx="144016" cy="576064"/>
          </a:xfrm>
        </p:grpSpPr>
        <p:sp>
          <p:nvSpPr>
            <p:cNvPr id="26" name="타원 25"/>
            <p:cNvSpPr/>
            <p:nvPr/>
          </p:nvSpPr>
          <p:spPr>
            <a:xfrm>
              <a:off x="3203848" y="764704"/>
              <a:ext cx="144016" cy="21562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27" name="이등변 삼각형 26"/>
            <p:cNvSpPr/>
            <p:nvPr/>
          </p:nvSpPr>
          <p:spPr>
            <a:xfrm>
              <a:off x="3203848" y="980325"/>
              <a:ext cx="144016" cy="36044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그룹 30"/>
          <p:cNvGrpSpPr>
            <a:grpSpLocks/>
          </p:cNvGrpSpPr>
          <p:nvPr/>
        </p:nvGrpSpPr>
        <p:grpSpPr bwMode="auto">
          <a:xfrm>
            <a:off x="5346701" y="1020763"/>
            <a:ext cx="103188" cy="284162"/>
            <a:chOff x="3203848" y="764704"/>
            <a:chExt cx="144016" cy="576064"/>
          </a:xfrm>
        </p:grpSpPr>
        <p:sp>
          <p:nvSpPr>
            <p:cNvPr id="32" name="타원 31"/>
            <p:cNvSpPr/>
            <p:nvPr/>
          </p:nvSpPr>
          <p:spPr>
            <a:xfrm>
              <a:off x="3203848" y="764704"/>
              <a:ext cx="144016" cy="21562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33" name="이등변 삼각형 32"/>
            <p:cNvSpPr/>
            <p:nvPr/>
          </p:nvSpPr>
          <p:spPr>
            <a:xfrm>
              <a:off x="3203848" y="980325"/>
              <a:ext cx="144016" cy="36044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그룹 33"/>
          <p:cNvGrpSpPr>
            <a:grpSpLocks/>
          </p:cNvGrpSpPr>
          <p:nvPr/>
        </p:nvGrpSpPr>
        <p:grpSpPr bwMode="auto">
          <a:xfrm>
            <a:off x="5140326" y="974726"/>
            <a:ext cx="103188" cy="282575"/>
            <a:chOff x="3203848" y="764704"/>
            <a:chExt cx="144016" cy="576064"/>
          </a:xfrm>
        </p:grpSpPr>
        <p:sp>
          <p:nvSpPr>
            <p:cNvPr id="35" name="타원 34"/>
            <p:cNvSpPr/>
            <p:nvPr/>
          </p:nvSpPr>
          <p:spPr>
            <a:xfrm>
              <a:off x="3203848" y="764704"/>
              <a:ext cx="144016" cy="2168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36" name="이등변 삼각형 35"/>
            <p:cNvSpPr/>
            <p:nvPr/>
          </p:nvSpPr>
          <p:spPr>
            <a:xfrm>
              <a:off x="3203848" y="981538"/>
              <a:ext cx="144016" cy="35923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cxnSp>
        <p:nvCxnSpPr>
          <p:cNvPr id="37" name="직선 연결선 36"/>
          <p:cNvCxnSpPr/>
          <p:nvPr/>
        </p:nvCxnSpPr>
        <p:spPr>
          <a:xfrm>
            <a:off x="1420813" y="5301208"/>
            <a:ext cx="592931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자유형 37"/>
          <p:cNvSpPr/>
          <p:nvPr/>
        </p:nvSpPr>
        <p:spPr>
          <a:xfrm rot="21078918">
            <a:off x="3346451" y="5707157"/>
            <a:ext cx="1944688" cy="168275"/>
          </a:xfrm>
          <a:custGeom>
            <a:avLst/>
            <a:gdLst>
              <a:gd name="connsiteX0" fmla="*/ 0 w 2710815"/>
              <a:gd name="connsiteY0" fmla="*/ 243840 h 257175"/>
              <a:gd name="connsiteX1" fmla="*/ 537210 w 2710815"/>
              <a:gd name="connsiteY1" fmla="*/ 26670 h 257175"/>
              <a:gd name="connsiteX2" fmla="*/ 1245870 w 2710815"/>
              <a:gd name="connsiteY2" fmla="*/ 198120 h 257175"/>
              <a:gd name="connsiteX3" fmla="*/ 1988820 w 2710815"/>
              <a:gd name="connsiteY3" fmla="*/ 3810 h 257175"/>
              <a:gd name="connsiteX4" fmla="*/ 2606040 w 2710815"/>
              <a:gd name="connsiteY4" fmla="*/ 220980 h 257175"/>
              <a:gd name="connsiteX5" fmla="*/ 2617470 w 2710815"/>
              <a:gd name="connsiteY5" fmla="*/ 220980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0815" h="257175">
                <a:moveTo>
                  <a:pt x="0" y="243840"/>
                </a:moveTo>
                <a:cubicBezTo>
                  <a:pt x="164782" y="139065"/>
                  <a:pt x="329565" y="34290"/>
                  <a:pt x="537210" y="26670"/>
                </a:cubicBezTo>
                <a:cubicBezTo>
                  <a:pt x="744855" y="19050"/>
                  <a:pt x="1003935" y="201930"/>
                  <a:pt x="1245870" y="198120"/>
                </a:cubicBezTo>
                <a:cubicBezTo>
                  <a:pt x="1487805" y="194310"/>
                  <a:pt x="1762125" y="0"/>
                  <a:pt x="1988820" y="3810"/>
                </a:cubicBezTo>
                <a:cubicBezTo>
                  <a:pt x="2215515" y="7620"/>
                  <a:pt x="2501265" y="184785"/>
                  <a:pt x="2606040" y="220980"/>
                </a:cubicBezTo>
                <a:cubicBezTo>
                  <a:pt x="2710815" y="257175"/>
                  <a:pt x="2664142" y="239077"/>
                  <a:pt x="2617470" y="22098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39" name="자유형 38"/>
          <p:cNvSpPr/>
          <p:nvPr/>
        </p:nvSpPr>
        <p:spPr>
          <a:xfrm rot="21078918">
            <a:off x="3360739" y="6355229"/>
            <a:ext cx="1944687" cy="168275"/>
          </a:xfrm>
          <a:custGeom>
            <a:avLst/>
            <a:gdLst>
              <a:gd name="connsiteX0" fmla="*/ 0 w 2710815"/>
              <a:gd name="connsiteY0" fmla="*/ 243840 h 257175"/>
              <a:gd name="connsiteX1" fmla="*/ 537210 w 2710815"/>
              <a:gd name="connsiteY1" fmla="*/ 26670 h 257175"/>
              <a:gd name="connsiteX2" fmla="*/ 1245870 w 2710815"/>
              <a:gd name="connsiteY2" fmla="*/ 198120 h 257175"/>
              <a:gd name="connsiteX3" fmla="*/ 1988820 w 2710815"/>
              <a:gd name="connsiteY3" fmla="*/ 3810 h 257175"/>
              <a:gd name="connsiteX4" fmla="*/ 2606040 w 2710815"/>
              <a:gd name="connsiteY4" fmla="*/ 220980 h 257175"/>
              <a:gd name="connsiteX5" fmla="*/ 2617470 w 2710815"/>
              <a:gd name="connsiteY5" fmla="*/ 220980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0815" h="257175">
                <a:moveTo>
                  <a:pt x="0" y="243840"/>
                </a:moveTo>
                <a:cubicBezTo>
                  <a:pt x="164782" y="139065"/>
                  <a:pt x="329565" y="34290"/>
                  <a:pt x="537210" y="26670"/>
                </a:cubicBezTo>
                <a:cubicBezTo>
                  <a:pt x="744855" y="19050"/>
                  <a:pt x="1003935" y="201930"/>
                  <a:pt x="1245870" y="198120"/>
                </a:cubicBezTo>
                <a:cubicBezTo>
                  <a:pt x="1487805" y="194310"/>
                  <a:pt x="1762125" y="0"/>
                  <a:pt x="1988820" y="3810"/>
                </a:cubicBezTo>
                <a:cubicBezTo>
                  <a:pt x="2215515" y="7620"/>
                  <a:pt x="2501265" y="184785"/>
                  <a:pt x="2606040" y="220980"/>
                </a:cubicBezTo>
                <a:cubicBezTo>
                  <a:pt x="2710815" y="257175"/>
                  <a:pt x="2664142" y="239077"/>
                  <a:pt x="2617470" y="22098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grpSp>
        <p:nvGrpSpPr>
          <p:cNvPr id="21" name="그룹 57"/>
          <p:cNvGrpSpPr/>
          <p:nvPr/>
        </p:nvGrpSpPr>
        <p:grpSpPr>
          <a:xfrm rot="21078918">
            <a:off x="3502137" y="5971762"/>
            <a:ext cx="387439" cy="165239"/>
            <a:chOff x="3851920" y="4808583"/>
            <a:chExt cx="540060" cy="252028"/>
          </a:xfrm>
          <a:solidFill>
            <a:schemeClr val="bg1"/>
          </a:solidFill>
        </p:grpSpPr>
        <p:sp>
          <p:nvSpPr>
            <p:cNvPr id="41" name="타원 40"/>
            <p:cNvSpPr/>
            <p:nvPr/>
          </p:nvSpPr>
          <p:spPr>
            <a:xfrm>
              <a:off x="3851920" y="4869160"/>
              <a:ext cx="360040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42" name="이등변 삼각형 41"/>
            <p:cNvSpPr/>
            <p:nvPr/>
          </p:nvSpPr>
          <p:spPr>
            <a:xfrm rot="16200000">
              <a:off x="4175956" y="4844587"/>
              <a:ext cx="252028" cy="18002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22" name="그룹 58"/>
          <p:cNvGrpSpPr/>
          <p:nvPr/>
        </p:nvGrpSpPr>
        <p:grpSpPr>
          <a:xfrm rot="21078918">
            <a:off x="4014313" y="6115778"/>
            <a:ext cx="387439" cy="165239"/>
            <a:chOff x="3851920" y="4808583"/>
            <a:chExt cx="540060" cy="252028"/>
          </a:xfrm>
          <a:solidFill>
            <a:schemeClr val="bg1"/>
          </a:solidFill>
        </p:grpSpPr>
        <p:sp>
          <p:nvSpPr>
            <p:cNvPr id="44" name="타원 43"/>
            <p:cNvSpPr/>
            <p:nvPr/>
          </p:nvSpPr>
          <p:spPr>
            <a:xfrm>
              <a:off x="3851920" y="4869160"/>
              <a:ext cx="360040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45" name="이등변 삼각형 44"/>
            <p:cNvSpPr/>
            <p:nvPr/>
          </p:nvSpPr>
          <p:spPr>
            <a:xfrm rot="16200000">
              <a:off x="4175956" y="4844587"/>
              <a:ext cx="252028" cy="18002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25" name="그룹 61"/>
          <p:cNvGrpSpPr/>
          <p:nvPr/>
        </p:nvGrpSpPr>
        <p:grpSpPr>
          <a:xfrm rot="21078918">
            <a:off x="4505069" y="5827746"/>
            <a:ext cx="387439" cy="165239"/>
            <a:chOff x="3851920" y="4808583"/>
            <a:chExt cx="540060" cy="252028"/>
          </a:xfrm>
          <a:solidFill>
            <a:schemeClr val="bg1"/>
          </a:solidFill>
        </p:grpSpPr>
        <p:sp>
          <p:nvSpPr>
            <p:cNvPr id="47" name="타원 46"/>
            <p:cNvSpPr/>
            <p:nvPr/>
          </p:nvSpPr>
          <p:spPr>
            <a:xfrm>
              <a:off x="3851920" y="4869160"/>
              <a:ext cx="360040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48" name="이등변 삼각형 47"/>
            <p:cNvSpPr/>
            <p:nvPr/>
          </p:nvSpPr>
          <p:spPr>
            <a:xfrm rot="16200000">
              <a:off x="4175956" y="4844587"/>
              <a:ext cx="252028" cy="18002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48"/>
          <p:cNvGrpSpPr>
            <a:grpSpLocks/>
          </p:cNvGrpSpPr>
          <p:nvPr/>
        </p:nvGrpSpPr>
        <p:grpSpPr bwMode="auto">
          <a:xfrm>
            <a:off x="1604963" y="3716338"/>
            <a:ext cx="590551" cy="1554162"/>
            <a:chOff x="634420" y="3789040"/>
            <a:chExt cx="720080" cy="1800200"/>
          </a:xfrm>
        </p:grpSpPr>
        <p:sp>
          <p:nvSpPr>
            <p:cNvPr id="50" name="직사각형 49"/>
            <p:cNvSpPr/>
            <p:nvPr/>
          </p:nvSpPr>
          <p:spPr>
            <a:xfrm>
              <a:off x="971232" y="4724997"/>
              <a:ext cx="71620" cy="8642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51" name="구름 50"/>
            <p:cNvSpPr/>
            <p:nvPr/>
          </p:nvSpPr>
          <p:spPr>
            <a:xfrm>
              <a:off x="634420" y="3789040"/>
              <a:ext cx="720080" cy="1511507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29" name="그룹 51"/>
          <p:cNvGrpSpPr>
            <a:grpSpLocks/>
          </p:cNvGrpSpPr>
          <p:nvPr/>
        </p:nvGrpSpPr>
        <p:grpSpPr bwMode="auto">
          <a:xfrm>
            <a:off x="2298701" y="4484688"/>
            <a:ext cx="258763" cy="785812"/>
            <a:chOff x="1763688" y="5085184"/>
            <a:chExt cx="288032" cy="504056"/>
          </a:xfrm>
        </p:grpSpPr>
        <p:sp>
          <p:nvSpPr>
            <p:cNvPr id="53" name="타원 52"/>
            <p:cNvSpPr/>
            <p:nvPr/>
          </p:nvSpPr>
          <p:spPr>
            <a:xfrm>
              <a:off x="1836138" y="5085184"/>
              <a:ext cx="143132" cy="143579"/>
            </a:xfrm>
            <a:prstGeom prst="ellipse">
              <a:avLst/>
            </a:prstGeom>
            <a:solidFill>
              <a:schemeClr val="bg1"/>
            </a:solid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54" name="직선 연결선 53"/>
            <p:cNvCxnSpPr>
              <a:stCxn id="53" idx="4"/>
            </p:cNvCxnSpPr>
            <p:nvPr/>
          </p:nvCxnSpPr>
          <p:spPr>
            <a:xfrm>
              <a:off x="1908587" y="5228763"/>
              <a:ext cx="0" cy="216897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>
              <a:off x="1836138" y="5445661"/>
              <a:ext cx="72449" cy="14357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1908587" y="5445661"/>
              <a:ext cx="143133" cy="14357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flipH="1">
              <a:off x="1763688" y="5301063"/>
              <a:ext cx="144899" cy="7229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>
              <a:off x="1908587" y="5301063"/>
              <a:ext cx="143133" cy="14459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그룹 58"/>
          <p:cNvGrpSpPr/>
          <p:nvPr/>
        </p:nvGrpSpPr>
        <p:grpSpPr>
          <a:xfrm rot="642431">
            <a:off x="1759046" y="4108899"/>
            <a:ext cx="78119" cy="213115"/>
            <a:chOff x="755576" y="4293096"/>
            <a:chExt cx="144016" cy="216024"/>
          </a:xfrm>
          <a:solidFill>
            <a:schemeClr val="bg1"/>
          </a:solidFill>
        </p:grpSpPr>
        <p:sp>
          <p:nvSpPr>
            <p:cNvPr id="60" name="타원 59"/>
            <p:cNvSpPr/>
            <p:nvPr/>
          </p:nvSpPr>
          <p:spPr>
            <a:xfrm>
              <a:off x="755576" y="4365104"/>
              <a:ext cx="144016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61" name="직선 연결선 60"/>
            <p:cNvCxnSpPr>
              <a:stCxn id="60" idx="0"/>
            </p:cNvCxnSpPr>
            <p:nvPr/>
          </p:nvCxnSpPr>
          <p:spPr>
            <a:xfrm flipV="1">
              <a:off x="827584" y="4293096"/>
              <a:ext cx="0" cy="72008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그룹 61"/>
          <p:cNvGrpSpPr/>
          <p:nvPr/>
        </p:nvGrpSpPr>
        <p:grpSpPr>
          <a:xfrm rot="716223">
            <a:off x="1853351" y="4432135"/>
            <a:ext cx="72008" cy="237644"/>
            <a:chOff x="755576" y="4293096"/>
            <a:chExt cx="144016" cy="216024"/>
          </a:xfrm>
          <a:solidFill>
            <a:schemeClr val="bg1"/>
          </a:solidFill>
        </p:grpSpPr>
        <p:sp>
          <p:nvSpPr>
            <p:cNvPr id="63" name="타원 62"/>
            <p:cNvSpPr/>
            <p:nvPr/>
          </p:nvSpPr>
          <p:spPr>
            <a:xfrm>
              <a:off x="755576" y="4365104"/>
              <a:ext cx="144016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64" name="직선 연결선 63"/>
            <p:cNvCxnSpPr>
              <a:stCxn id="63" idx="0"/>
            </p:cNvCxnSpPr>
            <p:nvPr/>
          </p:nvCxnSpPr>
          <p:spPr>
            <a:xfrm flipV="1">
              <a:off x="827584" y="4293096"/>
              <a:ext cx="0" cy="72008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그룹 64"/>
          <p:cNvGrpSpPr/>
          <p:nvPr/>
        </p:nvGrpSpPr>
        <p:grpSpPr>
          <a:xfrm rot="668719">
            <a:off x="1942419" y="4183420"/>
            <a:ext cx="96063" cy="195151"/>
            <a:chOff x="755576" y="4293096"/>
            <a:chExt cx="144016" cy="216024"/>
          </a:xfrm>
          <a:solidFill>
            <a:schemeClr val="bg1"/>
          </a:solidFill>
        </p:grpSpPr>
        <p:sp>
          <p:nvSpPr>
            <p:cNvPr id="66" name="타원 65"/>
            <p:cNvSpPr/>
            <p:nvPr/>
          </p:nvSpPr>
          <p:spPr>
            <a:xfrm>
              <a:off x="755576" y="4365104"/>
              <a:ext cx="144016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67" name="직선 연결선 66"/>
            <p:cNvCxnSpPr>
              <a:stCxn id="66" idx="0"/>
            </p:cNvCxnSpPr>
            <p:nvPr/>
          </p:nvCxnSpPr>
          <p:spPr>
            <a:xfrm flipV="1">
              <a:off x="827584" y="4293096"/>
              <a:ext cx="0" cy="72008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그룹 67"/>
          <p:cNvGrpSpPr/>
          <p:nvPr/>
        </p:nvGrpSpPr>
        <p:grpSpPr>
          <a:xfrm rot="1078803">
            <a:off x="1898350" y="3916957"/>
            <a:ext cx="60895" cy="189677"/>
            <a:chOff x="755576" y="4293096"/>
            <a:chExt cx="144016" cy="216024"/>
          </a:xfrm>
          <a:solidFill>
            <a:schemeClr val="bg1"/>
          </a:solidFill>
        </p:grpSpPr>
        <p:sp>
          <p:nvSpPr>
            <p:cNvPr id="69" name="타원 68"/>
            <p:cNvSpPr/>
            <p:nvPr/>
          </p:nvSpPr>
          <p:spPr>
            <a:xfrm>
              <a:off x="755576" y="4365104"/>
              <a:ext cx="144016" cy="14401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70" name="직선 연결선 69"/>
            <p:cNvCxnSpPr>
              <a:stCxn id="69" idx="0"/>
            </p:cNvCxnSpPr>
            <p:nvPr/>
          </p:nvCxnSpPr>
          <p:spPr>
            <a:xfrm flipV="1">
              <a:off x="827584" y="4293096"/>
              <a:ext cx="0" cy="72008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그룹 70"/>
          <p:cNvGrpSpPr>
            <a:grpSpLocks/>
          </p:cNvGrpSpPr>
          <p:nvPr/>
        </p:nvGrpSpPr>
        <p:grpSpPr bwMode="auto">
          <a:xfrm>
            <a:off x="2608263" y="4581526"/>
            <a:ext cx="258763" cy="688975"/>
            <a:chOff x="2123728" y="5085184"/>
            <a:chExt cx="288032" cy="504056"/>
          </a:xfrm>
        </p:grpSpPr>
        <p:grpSp>
          <p:nvGrpSpPr>
            <p:cNvPr id="46" name="그룹 88"/>
            <p:cNvGrpSpPr>
              <a:grpSpLocks/>
            </p:cNvGrpSpPr>
            <p:nvPr/>
          </p:nvGrpSpPr>
          <p:grpSpPr bwMode="auto">
            <a:xfrm>
              <a:off x="2123728" y="5085184"/>
              <a:ext cx="288032" cy="504056"/>
              <a:chOff x="1763688" y="5085184"/>
              <a:chExt cx="288032" cy="504056"/>
            </a:xfrm>
          </p:grpSpPr>
          <p:sp>
            <p:nvSpPr>
              <p:cNvPr id="74" name="타원 73"/>
              <p:cNvSpPr/>
              <p:nvPr/>
            </p:nvSpPr>
            <p:spPr>
              <a:xfrm>
                <a:off x="1836137" y="5085184"/>
                <a:ext cx="143133" cy="144016"/>
              </a:xfrm>
              <a:prstGeom prst="ellipse">
                <a:avLst/>
              </a:prstGeom>
              <a:solidFill>
                <a:schemeClr val="bg1"/>
              </a:solidFill>
              <a:ln w="444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75" name="직선 연결선 74"/>
              <p:cNvCxnSpPr>
                <a:stCxn id="74" idx="4"/>
              </p:cNvCxnSpPr>
              <p:nvPr/>
            </p:nvCxnSpPr>
            <p:spPr>
              <a:xfrm>
                <a:off x="1908588" y="5229200"/>
                <a:ext cx="0" cy="216024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/>
              <p:cNvCxnSpPr/>
              <p:nvPr/>
            </p:nvCxnSpPr>
            <p:spPr>
              <a:xfrm flipH="1">
                <a:off x="1836137" y="5445224"/>
                <a:ext cx="72450" cy="144016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76"/>
              <p:cNvCxnSpPr/>
              <p:nvPr/>
            </p:nvCxnSpPr>
            <p:spPr>
              <a:xfrm>
                <a:off x="1908588" y="5445224"/>
                <a:ext cx="143132" cy="144016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직선 연결선 77"/>
              <p:cNvCxnSpPr/>
              <p:nvPr/>
            </p:nvCxnSpPr>
            <p:spPr>
              <a:xfrm flipH="1">
                <a:off x="1763688" y="5301208"/>
                <a:ext cx="144900" cy="7200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/>
              <p:cNvCxnSpPr/>
              <p:nvPr/>
            </p:nvCxnSpPr>
            <p:spPr>
              <a:xfrm>
                <a:off x="1908588" y="5301208"/>
                <a:ext cx="143132" cy="144016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직선 연결선 72"/>
            <p:cNvCxnSpPr/>
            <p:nvPr/>
          </p:nvCxnSpPr>
          <p:spPr>
            <a:xfrm>
              <a:off x="2339311" y="5157192"/>
              <a:ext cx="14137" cy="152146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그룹 79"/>
          <p:cNvGrpSpPr>
            <a:grpSpLocks/>
          </p:cNvGrpSpPr>
          <p:nvPr/>
        </p:nvGrpSpPr>
        <p:grpSpPr bwMode="auto">
          <a:xfrm>
            <a:off x="3176588" y="4773614"/>
            <a:ext cx="654051" cy="496887"/>
            <a:chOff x="2483768" y="5229200"/>
            <a:chExt cx="621783" cy="360040"/>
          </a:xfrm>
        </p:grpSpPr>
        <p:sp>
          <p:nvSpPr>
            <p:cNvPr id="81" name="타원 80"/>
            <p:cNvSpPr/>
            <p:nvPr/>
          </p:nvSpPr>
          <p:spPr>
            <a:xfrm rot="1623502">
              <a:off x="2820315" y="5297067"/>
              <a:ext cx="250524" cy="15874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82" name="직선 연결선 81"/>
            <p:cNvCxnSpPr/>
            <p:nvPr/>
          </p:nvCxnSpPr>
          <p:spPr>
            <a:xfrm flipH="1">
              <a:off x="2772021" y="5372986"/>
              <a:ext cx="1510" cy="2162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타원 82"/>
            <p:cNvSpPr/>
            <p:nvPr/>
          </p:nvSpPr>
          <p:spPr>
            <a:xfrm>
              <a:off x="3060276" y="5399443"/>
              <a:ext cx="45275" cy="4601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84" name="직선 연결선 83"/>
            <p:cNvCxnSpPr/>
            <p:nvPr/>
          </p:nvCxnSpPr>
          <p:spPr>
            <a:xfrm flipH="1">
              <a:off x="2565264" y="5372986"/>
              <a:ext cx="1509" cy="2162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구름 84"/>
            <p:cNvSpPr/>
            <p:nvPr/>
          </p:nvSpPr>
          <p:spPr>
            <a:xfrm rot="526039">
              <a:off x="2483768" y="5229200"/>
              <a:ext cx="431626" cy="287572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sp>
        <p:nvSpPr>
          <p:cNvPr id="86" name="자유형 85"/>
          <p:cNvSpPr/>
          <p:nvPr/>
        </p:nvSpPr>
        <p:spPr>
          <a:xfrm>
            <a:off x="2144714" y="1776413"/>
            <a:ext cx="261937" cy="77787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87" name="자유형 86"/>
          <p:cNvSpPr/>
          <p:nvPr/>
        </p:nvSpPr>
        <p:spPr>
          <a:xfrm>
            <a:off x="2713040" y="1635126"/>
            <a:ext cx="261937" cy="77788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88" name="자유형 87"/>
          <p:cNvSpPr/>
          <p:nvPr/>
        </p:nvSpPr>
        <p:spPr>
          <a:xfrm>
            <a:off x="2557465" y="1917701"/>
            <a:ext cx="261937" cy="77788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89" name="자유형 88"/>
          <p:cNvSpPr/>
          <p:nvPr/>
        </p:nvSpPr>
        <p:spPr>
          <a:xfrm>
            <a:off x="5140325" y="1587501"/>
            <a:ext cx="261939" cy="77788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90" name="자유형 89"/>
          <p:cNvSpPr/>
          <p:nvPr/>
        </p:nvSpPr>
        <p:spPr>
          <a:xfrm>
            <a:off x="5811840" y="1635126"/>
            <a:ext cx="261937" cy="77788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91" name="자유형 90"/>
          <p:cNvSpPr/>
          <p:nvPr/>
        </p:nvSpPr>
        <p:spPr>
          <a:xfrm>
            <a:off x="5553076" y="1824038"/>
            <a:ext cx="263525" cy="77787"/>
          </a:xfrm>
          <a:custGeom>
            <a:avLst/>
            <a:gdLst>
              <a:gd name="connsiteX0" fmla="*/ 0 w 365760"/>
              <a:gd name="connsiteY0" fmla="*/ 118110 h 118110"/>
              <a:gd name="connsiteX1" fmla="*/ 68580 w 365760"/>
              <a:gd name="connsiteY1" fmla="*/ 38100 h 118110"/>
              <a:gd name="connsiteX2" fmla="*/ 182880 w 365760"/>
              <a:gd name="connsiteY2" fmla="*/ 83820 h 118110"/>
              <a:gd name="connsiteX3" fmla="*/ 228600 w 365760"/>
              <a:gd name="connsiteY3" fmla="*/ 3810 h 118110"/>
              <a:gd name="connsiteX4" fmla="*/ 365760 w 365760"/>
              <a:gd name="connsiteY4" fmla="*/ 60960 h 118110"/>
              <a:gd name="connsiteX5" fmla="*/ 365760 w 365760"/>
              <a:gd name="connsiteY5" fmla="*/ 60960 h 11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118110">
                <a:moveTo>
                  <a:pt x="0" y="118110"/>
                </a:moveTo>
                <a:cubicBezTo>
                  <a:pt x="19050" y="80962"/>
                  <a:pt x="38100" y="43815"/>
                  <a:pt x="68580" y="38100"/>
                </a:cubicBezTo>
                <a:cubicBezTo>
                  <a:pt x="99060" y="32385"/>
                  <a:pt x="156210" y="89535"/>
                  <a:pt x="182880" y="83820"/>
                </a:cubicBezTo>
                <a:cubicBezTo>
                  <a:pt x="209550" y="78105"/>
                  <a:pt x="198120" y="7620"/>
                  <a:pt x="228600" y="3810"/>
                </a:cubicBezTo>
                <a:cubicBezTo>
                  <a:pt x="259080" y="0"/>
                  <a:pt x="365760" y="60960"/>
                  <a:pt x="365760" y="60960"/>
                </a:cubicBezTo>
                <a:lnTo>
                  <a:pt x="365760" y="6096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cxnSp>
        <p:nvCxnSpPr>
          <p:cNvPr id="93" name="직선 연결선 92"/>
          <p:cNvCxnSpPr/>
          <p:nvPr/>
        </p:nvCxnSpPr>
        <p:spPr>
          <a:xfrm>
            <a:off x="2247900" y="3003550"/>
            <a:ext cx="0" cy="2266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자유형 93"/>
          <p:cNvSpPr/>
          <p:nvPr/>
        </p:nvSpPr>
        <p:spPr>
          <a:xfrm>
            <a:off x="5849938" y="4797426"/>
            <a:ext cx="3279775" cy="2060575"/>
          </a:xfrm>
          <a:custGeom>
            <a:avLst/>
            <a:gdLst>
              <a:gd name="connsiteX0" fmla="*/ 85725 w 2257425"/>
              <a:gd name="connsiteY0" fmla="*/ 1497330 h 1497330"/>
              <a:gd name="connsiteX1" fmla="*/ 51435 w 2257425"/>
              <a:gd name="connsiteY1" fmla="*/ 1348740 h 1497330"/>
              <a:gd name="connsiteX2" fmla="*/ 394335 w 2257425"/>
              <a:gd name="connsiteY2" fmla="*/ 1268730 h 1497330"/>
              <a:gd name="connsiteX3" fmla="*/ 405765 w 2257425"/>
              <a:gd name="connsiteY3" fmla="*/ 1120140 h 1497330"/>
              <a:gd name="connsiteX4" fmla="*/ 200025 w 2257425"/>
              <a:gd name="connsiteY4" fmla="*/ 994410 h 1497330"/>
              <a:gd name="connsiteX5" fmla="*/ 840105 w 2257425"/>
              <a:gd name="connsiteY5" fmla="*/ 891540 h 1497330"/>
              <a:gd name="connsiteX6" fmla="*/ 748665 w 2257425"/>
              <a:gd name="connsiteY6" fmla="*/ 777240 h 1497330"/>
              <a:gd name="connsiteX7" fmla="*/ 1022985 w 2257425"/>
              <a:gd name="connsiteY7" fmla="*/ 651510 h 1497330"/>
              <a:gd name="connsiteX8" fmla="*/ 908685 w 2257425"/>
              <a:gd name="connsiteY8" fmla="*/ 514350 h 1497330"/>
              <a:gd name="connsiteX9" fmla="*/ 1480185 w 2257425"/>
              <a:gd name="connsiteY9" fmla="*/ 400050 h 1497330"/>
              <a:gd name="connsiteX10" fmla="*/ 1434465 w 2257425"/>
              <a:gd name="connsiteY10" fmla="*/ 285750 h 1497330"/>
              <a:gd name="connsiteX11" fmla="*/ 1948815 w 2257425"/>
              <a:gd name="connsiteY11" fmla="*/ 182880 h 1497330"/>
              <a:gd name="connsiteX12" fmla="*/ 1960245 w 2257425"/>
              <a:gd name="connsiteY12" fmla="*/ 57150 h 1497330"/>
              <a:gd name="connsiteX13" fmla="*/ 2257425 w 2257425"/>
              <a:gd name="connsiteY13" fmla="*/ 0 h 149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57425" h="1497330">
                <a:moveTo>
                  <a:pt x="85725" y="1497330"/>
                </a:moveTo>
                <a:cubicBezTo>
                  <a:pt x="42862" y="1442085"/>
                  <a:pt x="0" y="1386840"/>
                  <a:pt x="51435" y="1348740"/>
                </a:cubicBezTo>
                <a:cubicBezTo>
                  <a:pt x="102870" y="1310640"/>
                  <a:pt x="335280" y="1306830"/>
                  <a:pt x="394335" y="1268730"/>
                </a:cubicBezTo>
                <a:cubicBezTo>
                  <a:pt x="453390" y="1230630"/>
                  <a:pt x="438150" y="1165860"/>
                  <a:pt x="405765" y="1120140"/>
                </a:cubicBezTo>
                <a:cubicBezTo>
                  <a:pt x="373380" y="1074420"/>
                  <a:pt x="127635" y="1032510"/>
                  <a:pt x="200025" y="994410"/>
                </a:cubicBezTo>
                <a:cubicBezTo>
                  <a:pt x="272415" y="956310"/>
                  <a:pt x="748665" y="927735"/>
                  <a:pt x="840105" y="891540"/>
                </a:cubicBezTo>
                <a:cubicBezTo>
                  <a:pt x="931545" y="855345"/>
                  <a:pt x="718185" y="817245"/>
                  <a:pt x="748665" y="777240"/>
                </a:cubicBezTo>
                <a:cubicBezTo>
                  <a:pt x="779145" y="737235"/>
                  <a:pt x="996315" y="695325"/>
                  <a:pt x="1022985" y="651510"/>
                </a:cubicBezTo>
                <a:cubicBezTo>
                  <a:pt x="1049655" y="607695"/>
                  <a:pt x="832485" y="556260"/>
                  <a:pt x="908685" y="514350"/>
                </a:cubicBezTo>
                <a:cubicBezTo>
                  <a:pt x="984885" y="472440"/>
                  <a:pt x="1392555" y="438150"/>
                  <a:pt x="1480185" y="400050"/>
                </a:cubicBezTo>
                <a:cubicBezTo>
                  <a:pt x="1567815" y="361950"/>
                  <a:pt x="1356360" y="321945"/>
                  <a:pt x="1434465" y="285750"/>
                </a:cubicBezTo>
                <a:cubicBezTo>
                  <a:pt x="1512570" y="249555"/>
                  <a:pt x="1861185" y="220980"/>
                  <a:pt x="1948815" y="182880"/>
                </a:cubicBezTo>
                <a:cubicBezTo>
                  <a:pt x="2036445" y="144780"/>
                  <a:pt x="1908810" y="87630"/>
                  <a:pt x="1960245" y="57150"/>
                </a:cubicBezTo>
                <a:cubicBezTo>
                  <a:pt x="2011680" y="26670"/>
                  <a:pt x="2134552" y="13335"/>
                  <a:pt x="2257425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cxnSp>
        <p:nvCxnSpPr>
          <p:cNvPr id="95" name="직선 화살표 연결선 94"/>
          <p:cNvCxnSpPr/>
          <p:nvPr/>
        </p:nvCxnSpPr>
        <p:spPr>
          <a:xfrm>
            <a:off x="4003675" y="1398589"/>
            <a:ext cx="0" cy="38242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그룹 104"/>
          <p:cNvGrpSpPr>
            <a:grpSpLocks/>
          </p:cNvGrpSpPr>
          <p:nvPr/>
        </p:nvGrpSpPr>
        <p:grpSpPr bwMode="auto">
          <a:xfrm>
            <a:off x="5876925" y="3963988"/>
            <a:ext cx="207963" cy="330200"/>
            <a:chOff x="1763688" y="5085184"/>
            <a:chExt cx="288032" cy="504056"/>
          </a:xfrm>
        </p:grpSpPr>
        <p:sp>
          <p:nvSpPr>
            <p:cNvPr id="106" name="타원 105"/>
            <p:cNvSpPr/>
            <p:nvPr/>
          </p:nvSpPr>
          <p:spPr>
            <a:xfrm>
              <a:off x="1836246" y="5085184"/>
              <a:ext cx="142916" cy="1429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107" name="직선 연결선 106"/>
            <p:cNvCxnSpPr>
              <a:stCxn id="106" idx="4"/>
            </p:cNvCxnSpPr>
            <p:nvPr/>
          </p:nvCxnSpPr>
          <p:spPr>
            <a:xfrm>
              <a:off x="1908803" y="5228161"/>
              <a:ext cx="0" cy="218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직선 연결선 107"/>
            <p:cNvCxnSpPr/>
            <p:nvPr/>
          </p:nvCxnSpPr>
          <p:spPr>
            <a:xfrm flipH="1">
              <a:off x="1836246" y="5446262"/>
              <a:ext cx="72557" cy="1429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직선 연결선 108"/>
            <p:cNvCxnSpPr/>
            <p:nvPr/>
          </p:nvCxnSpPr>
          <p:spPr>
            <a:xfrm>
              <a:off x="1908803" y="5446262"/>
              <a:ext cx="142917" cy="1429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>
            <a:xfrm flipH="1">
              <a:off x="1763688" y="5300861"/>
              <a:ext cx="145115" cy="727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직선 연결선 110"/>
            <p:cNvCxnSpPr/>
            <p:nvPr/>
          </p:nvCxnSpPr>
          <p:spPr>
            <a:xfrm>
              <a:off x="1908803" y="5300861"/>
              <a:ext cx="142917" cy="145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그룹 111"/>
          <p:cNvGrpSpPr>
            <a:grpSpLocks/>
          </p:cNvGrpSpPr>
          <p:nvPr/>
        </p:nvGrpSpPr>
        <p:grpSpPr bwMode="auto">
          <a:xfrm>
            <a:off x="5526089" y="4352926"/>
            <a:ext cx="774700" cy="708025"/>
            <a:chOff x="6012160" y="4581128"/>
            <a:chExt cx="728464" cy="864096"/>
          </a:xfrm>
        </p:grpSpPr>
        <p:grpSp>
          <p:nvGrpSpPr>
            <p:cNvPr id="62" name="그룹 142"/>
            <p:cNvGrpSpPr>
              <a:grpSpLocks/>
            </p:cNvGrpSpPr>
            <p:nvPr/>
          </p:nvGrpSpPr>
          <p:grpSpPr bwMode="auto">
            <a:xfrm>
              <a:off x="6228184" y="4725144"/>
              <a:ext cx="144016" cy="360040"/>
              <a:chOff x="1763688" y="5085184"/>
              <a:chExt cx="288032" cy="504056"/>
            </a:xfrm>
          </p:grpSpPr>
          <p:sp>
            <p:nvSpPr>
              <p:cNvPr id="164" name="타원 163"/>
              <p:cNvSpPr/>
              <p:nvPr/>
            </p:nvSpPr>
            <p:spPr>
              <a:xfrm>
                <a:off x="1836190" y="5084280"/>
                <a:ext cx="143304" cy="14375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65" name="직선 연결선 164"/>
              <p:cNvCxnSpPr>
                <a:stCxn id="164" idx="4"/>
              </p:cNvCxnSpPr>
              <p:nvPr/>
            </p:nvCxnSpPr>
            <p:spPr>
              <a:xfrm>
                <a:off x="1907842" y="5228039"/>
                <a:ext cx="0" cy="2169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직선 연결선 145"/>
              <p:cNvCxnSpPr/>
              <p:nvPr/>
            </p:nvCxnSpPr>
            <p:spPr>
              <a:xfrm flipH="1">
                <a:off x="1836190" y="5445032"/>
                <a:ext cx="71652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직선 연결선 166"/>
              <p:cNvCxnSpPr/>
              <p:nvPr/>
            </p:nvCxnSpPr>
            <p:spPr>
              <a:xfrm>
                <a:off x="1907842" y="5445032"/>
                <a:ext cx="143304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직선 연결선 167"/>
              <p:cNvCxnSpPr/>
              <p:nvPr/>
            </p:nvCxnSpPr>
            <p:spPr>
              <a:xfrm flipH="1">
                <a:off x="1764538" y="5301273"/>
                <a:ext cx="143304" cy="7052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직선 연결선 168"/>
              <p:cNvCxnSpPr/>
              <p:nvPr/>
            </p:nvCxnSpPr>
            <p:spPr>
              <a:xfrm>
                <a:off x="1907842" y="5301273"/>
                <a:ext cx="143304" cy="1437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그룹 149"/>
            <p:cNvGrpSpPr>
              <a:grpSpLocks/>
            </p:cNvGrpSpPr>
            <p:nvPr/>
          </p:nvGrpSpPr>
          <p:grpSpPr bwMode="auto">
            <a:xfrm>
              <a:off x="6444208" y="4725144"/>
              <a:ext cx="144016" cy="360040"/>
              <a:chOff x="2123728" y="5085184"/>
              <a:chExt cx="288032" cy="504056"/>
            </a:xfrm>
          </p:grpSpPr>
          <p:grpSp>
            <p:nvGrpSpPr>
              <p:cNvPr id="68" name="그룹 88"/>
              <p:cNvGrpSpPr>
                <a:grpSpLocks/>
              </p:cNvGrpSpPr>
              <p:nvPr/>
            </p:nvGrpSpPr>
            <p:grpSpPr bwMode="auto">
              <a:xfrm>
                <a:off x="2123728" y="5085184"/>
                <a:ext cx="288032" cy="504056"/>
                <a:chOff x="1763688" y="5085184"/>
                <a:chExt cx="288032" cy="504056"/>
              </a:xfrm>
            </p:grpSpPr>
            <p:sp>
              <p:nvSpPr>
                <p:cNvPr id="158" name="타원 157"/>
                <p:cNvSpPr/>
                <p:nvPr/>
              </p:nvSpPr>
              <p:spPr>
                <a:xfrm>
                  <a:off x="1834056" y="5084280"/>
                  <a:ext cx="146291" cy="14375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cxnSp>
              <p:nvCxnSpPr>
                <p:cNvPr id="159" name="직선 연결선 153"/>
                <p:cNvCxnSpPr>
                  <a:stCxn id="158" idx="4"/>
                </p:cNvCxnSpPr>
                <p:nvPr/>
              </p:nvCxnSpPr>
              <p:spPr>
                <a:xfrm>
                  <a:off x="1908694" y="5228039"/>
                  <a:ext cx="0" cy="21699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직선 연결선 159"/>
                <p:cNvCxnSpPr/>
                <p:nvPr/>
              </p:nvCxnSpPr>
              <p:spPr>
                <a:xfrm flipH="1">
                  <a:off x="1834056" y="5445032"/>
                  <a:ext cx="74639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직선 연결선 160"/>
                <p:cNvCxnSpPr/>
                <p:nvPr/>
              </p:nvCxnSpPr>
              <p:spPr>
                <a:xfrm>
                  <a:off x="1908694" y="5445032"/>
                  <a:ext cx="143304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직선 연결선 161"/>
                <p:cNvCxnSpPr/>
                <p:nvPr/>
              </p:nvCxnSpPr>
              <p:spPr>
                <a:xfrm flipH="1">
                  <a:off x="1762404" y="5301273"/>
                  <a:ext cx="146291" cy="705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직선 연결선 162"/>
                <p:cNvCxnSpPr/>
                <p:nvPr/>
              </p:nvCxnSpPr>
              <p:spPr>
                <a:xfrm>
                  <a:off x="1908694" y="5301273"/>
                  <a:ext cx="143304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7" name="직선 연결선 156"/>
              <p:cNvCxnSpPr/>
              <p:nvPr/>
            </p:nvCxnSpPr>
            <p:spPr>
              <a:xfrm>
                <a:off x="2340386" y="5157516"/>
                <a:ext cx="0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그룹 158"/>
            <p:cNvGrpSpPr>
              <a:grpSpLocks/>
            </p:cNvGrpSpPr>
            <p:nvPr/>
          </p:nvGrpSpPr>
          <p:grpSpPr bwMode="auto">
            <a:xfrm>
              <a:off x="6596608" y="4877544"/>
              <a:ext cx="144016" cy="360040"/>
              <a:chOff x="2123728" y="5085184"/>
              <a:chExt cx="288032" cy="504056"/>
            </a:xfrm>
          </p:grpSpPr>
          <p:grpSp>
            <p:nvGrpSpPr>
              <p:cNvPr id="72" name="그룹 88"/>
              <p:cNvGrpSpPr>
                <a:grpSpLocks/>
              </p:cNvGrpSpPr>
              <p:nvPr/>
            </p:nvGrpSpPr>
            <p:grpSpPr bwMode="auto">
              <a:xfrm>
                <a:off x="2123728" y="5085184"/>
                <a:ext cx="288032" cy="504056"/>
                <a:chOff x="1763688" y="5085184"/>
                <a:chExt cx="288032" cy="504056"/>
              </a:xfrm>
            </p:grpSpPr>
            <p:sp>
              <p:nvSpPr>
                <p:cNvPr id="150" name="타원 149"/>
                <p:cNvSpPr/>
                <p:nvPr/>
              </p:nvSpPr>
              <p:spPr>
                <a:xfrm>
                  <a:off x="1836764" y="5085201"/>
                  <a:ext cx="143304" cy="14375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cxnSp>
              <p:nvCxnSpPr>
                <p:cNvPr id="151" name="직선 연결선 150"/>
                <p:cNvCxnSpPr>
                  <a:stCxn id="150" idx="4"/>
                </p:cNvCxnSpPr>
                <p:nvPr/>
              </p:nvCxnSpPr>
              <p:spPr>
                <a:xfrm>
                  <a:off x="1908416" y="5228958"/>
                  <a:ext cx="0" cy="21699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직선 연결선 151"/>
                <p:cNvCxnSpPr/>
                <p:nvPr/>
              </p:nvCxnSpPr>
              <p:spPr>
                <a:xfrm flipH="1">
                  <a:off x="1836764" y="5445951"/>
                  <a:ext cx="71652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직선 연결선 152"/>
                <p:cNvCxnSpPr/>
                <p:nvPr/>
              </p:nvCxnSpPr>
              <p:spPr>
                <a:xfrm>
                  <a:off x="1908416" y="5445951"/>
                  <a:ext cx="143304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직선 연결선 153"/>
                <p:cNvCxnSpPr/>
                <p:nvPr/>
              </p:nvCxnSpPr>
              <p:spPr>
                <a:xfrm flipH="1">
                  <a:off x="1765112" y="5302194"/>
                  <a:ext cx="143304" cy="705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직선 연결선 154"/>
                <p:cNvCxnSpPr/>
                <p:nvPr/>
              </p:nvCxnSpPr>
              <p:spPr>
                <a:xfrm>
                  <a:off x="1908416" y="5302194"/>
                  <a:ext cx="143304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직선 연결선 148"/>
              <p:cNvCxnSpPr/>
              <p:nvPr/>
            </p:nvCxnSpPr>
            <p:spPr>
              <a:xfrm>
                <a:off x="2340108" y="5158435"/>
                <a:ext cx="0" cy="1437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그룹 167"/>
            <p:cNvGrpSpPr>
              <a:grpSpLocks/>
            </p:cNvGrpSpPr>
            <p:nvPr/>
          </p:nvGrpSpPr>
          <p:grpSpPr bwMode="auto">
            <a:xfrm>
              <a:off x="6588224" y="4581128"/>
              <a:ext cx="144016" cy="360040"/>
              <a:chOff x="2123728" y="5085184"/>
              <a:chExt cx="288032" cy="504056"/>
            </a:xfrm>
          </p:grpSpPr>
          <p:grpSp>
            <p:nvGrpSpPr>
              <p:cNvPr id="92" name="그룹 88"/>
              <p:cNvGrpSpPr>
                <a:grpSpLocks/>
              </p:cNvGrpSpPr>
              <p:nvPr/>
            </p:nvGrpSpPr>
            <p:grpSpPr bwMode="auto">
              <a:xfrm>
                <a:off x="2123728" y="5085184"/>
                <a:ext cx="288032" cy="504056"/>
                <a:chOff x="1763688" y="5085184"/>
                <a:chExt cx="288032" cy="504056"/>
              </a:xfrm>
            </p:grpSpPr>
            <p:sp>
              <p:nvSpPr>
                <p:cNvPr id="142" name="타원 141"/>
                <p:cNvSpPr/>
                <p:nvPr/>
              </p:nvSpPr>
              <p:spPr>
                <a:xfrm>
                  <a:off x="1835618" y="5085184"/>
                  <a:ext cx="143304" cy="14375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cxnSp>
              <p:nvCxnSpPr>
                <p:cNvPr id="143" name="직선 연결선 142"/>
                <p:cNvCxnSpPr>
                  <a:stCxn id="142" idx="4"/>
                </p:cNvCxnSpPr>
                <p:nvPr/>
              </p:nvCxnSpPr>
              <p:spPr>
                <a:xfrm>
                  <a:off x="1907271" y="5228943"/>
                  <a:ext cx="0" cy="21699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직선 연결선 143"/>
                <p:cNvCxnSpPr/>
                <p:nvPr/>
              </p:nvCxnSpPr>
              <p:spPr>
                <a:xfrm flipH="1">
                  <a:off x="1835618" y="5445936"/>
                  <a:ext cx="71652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직선 연결선 144"/>
                <p:cNvCxnSpPr/>
                <p:nvPr/>
              </p:nvCxnSpPr>
              <p:spPr>
                <a:xfrm>
                  <a:off x="1907271" y="5445936"/>
                  <a:ext cx="143304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직선 연결선 145"/>
                <p:cNvCxnSpPr/>
                <p:nvPr/>
              </p:nvCxnSpPr>
              <p:spPr>
                <a:xfrm flipH="1">
                  <a:off x="1763966" y="5302177"/>
                  <a:ext cx="143304" cy="705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직선 연결선 146"/>
                <p:cNvCxnSpPr/>
                <p:nvPr/>
              </p:nvCxnSpPr>
              <p:spPr>
                <a:xfrm>
                  <a:off x="1907271" y="5302177"/>
                  <a:ext cx="143304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1" name="직선 연결선 140"/>
              <p:cNvCxnSpPr/>
              <p:nvPr/>
            </p:nvCxnSpPr>
            <p:spPr>
              <a:xfrm>
                <a:off x="2338963" y="5158420"/>
                <a:ext cx="0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그룹 176"/>
            <p:cNvGrpSpPr>
              <a:grpSpLocks/>
            </p:cNvGrpSpPr>
            <p:nvPr/>
          </p:nvGrpSpPr>
          <p:grpSpPr bwMode="auto">
            <a:xfrm>
              <a:off x="6300192" y="5013176"/>
              <a:ext cx="144016" cy="360040"/>
              <a:chOff x="2123728" y="5085184"/>
              <a:chExt cx="288032" cy="504056"/>
            </a:xfrm>
          </p:grpSpPr>
          <p:grpSp>
            <p:nvGrpSpPr>
              <p:cNvPr id="97" name="그룹 88"/>
              <p:cNvGrpSpPr>
                <a:grpSpLocks/>
              </p:cNvGrpSpPr>
              <p:nvPr/>
            </p:nvGrpSpPr>
            <p:grpSpPr bwMode="auto">
              <a:xfrm>
                <a:off x="2123728" y="5085184"/>
                <a:ext cx="288032" cy="504056"/>
                <a:chOff x="1763688" y="5085184"/>
                <a:chExt cx="288032" cy="504056"/>
              </a:xfrm>
            </p:grpSpPr>
            <p:sp>
              <p:nvSpPr>
                <p:cNvPr id="134" name="타원 133"/>
                <p:cNvSpPr/>
                <p:nvPr/>
              </p:nvSpPr>
              <p:spPr>
                <a:xfrm>
                  <a:off x="1835477" y="5085184"/>
                  <a:ext cx="143304" cy="14375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cxnSp>
              <p:nvCxnSpPr>
                <p:cNvPr id="135" name="직선 연결선 134"/>
                <p:cNvCxnSpPr>
                  <a:stCxn id="134" idx="4"/>
                </p:cNvCxnSpPr>
                <p:nvPr/>
              </p:nvCxnSpPr>
              <p:spPr>
                <a:xfrm>
                  <a:off x="1907129" y="5228941"/>
                  <a:ext cx="0" cy="21699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직선 연결선 135"/>
                <p:cNvCxnSpPr/>
                <p:nvPr/>
              </p:nvCxnSpPr>
              <p:spPr>
                <a:xfrm flipH="1">
                  <a:off x="1835477" y="5445934"/>
                  <a:ext cx="71652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직선 연결선 136"/>
                <p:cNvCxnSpPr/>
                <p:nvPr/>
              </p:nvCxnSpPr>
              <p:spPr>
                <a:xfrm>
                  <a:off x="1907129" y="5445934"/>
                  <a:ext cx="143304" cy="143759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직선 연결선 137"/>
                <p:cNvCxnSpPr/>
                <p:nvPr/>
              </p:nvCxnSpPr>
              <p:spPr>
                <a:xfrm flipH="1">
                  <a:off x="1763825" y="5302177"/>
                  <a:ext cx="143304" cy="705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직선 연결선 138"/>
                <p:cNvCxnSpPr/>
                <p:nvPr/>
              </p:nvCxnSpPr>
              <p:spPr>
                <a:xfrm>
                  <a:off x="1907129" y="5302177"/>
                  <a:ext cx="143304" cy="14375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직선 연결선 132"/>
              <p:cNvCxnSpPr/>
              <p:nvPr/>
            </p:nvCxnSpPr>
            <p:spPr>
              <a:xfrm>
                <a:off x="2338822" y="5158418"/>
                <a:ext cx="0" cy="1437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그룹 192"/>
            <p:cNvGrpSpPr>
              <a:grpSpLocks/>
            </p:cNvGrpSpPr>
            <p:nvPr/>
          </p:nvGrpSpPr>
          <p:grpSpPr bwMode="auto">
            <a:xfrm>
              <a:off x="6012160" y="4725144"/>
              <a:ext cx="144016" cy="360040"/>
              <a:chOff x="1763688" y="5085184"/>
              <a:chExt cx="288032" cy="504056"/>
            </a:xfrm>
          </p:grpSpPr>
          <p:sp>
            <p:nvSpPr>
              <p:cNvPr id="126" name="타원 125"/>
              <p:cNvSpPr/>
              <p:nvPr/>
            </p:nvSpPr>
            <p:spPr>
              <a:xfrm>
                <a:off x="1835340" y="5084280"/>
                <a:ext cx="143304" cy="14375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27" name="직선 연결선 126"/>
              <p:cNvCxnSpPr>
                <a:stCxn id="126" idx="4"/>
              </p:cNvCxnSpPr>
              <p:nvPr/>
            </p:nvCxnSpPr>
            <p:spPr>
              <a:xfrm>
                <a:off x="1906992" y="5228039"/>
                <a:ext cx="0" cy="2169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직선 연결선 127"/>
              <p:cNvCxnSpPr/>
              <p:nvPr/>
            </p:nvCxnSpPr>
            <p:spPr>
              <a:xfrm flipH="1">
                <a:off x="1835340" y="5445032"/>
                <a:ext cx="71652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직선 연결선 128"/>
              <p:cNvCxnSpPr/>
              <p:nvPr/>
            </p:nvCxnSpPr>
            <p:spPr>
              <a:xfrm>
                <a:off x="1906992" y="5445032"/>
                <a:ext cx="143304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직선 연결선 129"/>
              <p:cNvCxnSpPr/>
              <p:nvPr/>
            </p:nvCxnSpPr>
            <p:spPr>
              <a:xfrm flipH="1">
                <a:off x="1763688" y="5301273"/>
                <a:ext cx="143304" cy="7052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직선 연결선 130"/>
              <p:cNvCxnSpPr/>
              <p:nvPr/>
            </p:nvCxnSpPr>
            <p:spPr>
              <a:xfrm>
                <a:off x="1906992" y="5301273"/>
                <a:ext cx="143304" cy="1437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그룹 199"/>
            <p:cNvGrpSpPr>
              <a:grpSpLocks/>
            </p:cNvGrpSpPr>
            <p:nvPr/>
          </p:nvGrpSpPr>
          <p:grpSpPr bwMode="auto">
            <a:xfrm>
              <a:off x="6084168" y="5085184"/>
              <a:ext cx="144016" cy="360040"/>
              <a:chOff x="1763688" y="5085184"/>
              <a:chExt cx="288032" cy="504056"/>
            </a:xfrm>
          </p:grpSpPr>
          <p:sp>
            <p:nvSpPr>
              <p:cNvPr id="120" name="타원 119"/>
              <p:cNvSpPr/>
              <p:nvPr/>
            </p:nvSpPr>
            <p:spPr>
              <a:xfrm>
                <a:off x="1834629" y="5084731"/>
                <a:ext cx="146289" cy="14375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21" name="직선 연결선 120"/>
              <p:cNvCxnSpPr>
                <a:stCxn id="120" idx="4"/>
              </p:cNvCxnSpPr>
              <p:nvPr/>
            </p:nvCxnSpPr>
            <p:spPr>
              <a:xfrm>
                <a:off x="1909266" y="5228490"/>
                <a:ext cx="0" cy="2169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직선 연결선 121"/>
              <p:cNvCxnSpPr/>
              <p:nvPr/>
            </p:nvCxnSpPr>
            <p:spPr>
              <a:xfrm flipH="1">
                <a:off x="1834629" y="5445483"/>
                <a:ext cx="74637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직선 연결선 122"/>
              <p:cNvCxnSpPr/>
              <p:nvPr/>
            </p:nvCxnSpPr>
            <p:spPr>
              <a:xfrm>
                <a:off x="1909266" y="5445483"/>
                <a:ext cx="143304" cy="1437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직선 연결선 123"/>
              <p:cNvCxnSpPr/>
              <p:nvPr/>
            </p:nvCxnSpPr>
            <p:spPr>
              <a:xfrm flipH="1">
                <a:off x="1762977" y="5301724"/>
                <a:ext cx="146289" cy="7052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직선 연결선 124"/>
              <p:cNvCxnSpPr/>
              <p:nvPr/>
            </p:nvCxnSpPr>
            <p:spPr>
              <a:xfrm>
                <a:off x="1909266" y="5301724"/>
                <a:ext cx="143304" cy="1437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0" name="그룹 169"/>
          <p:cNvGrpSpPr>
            <a:grpSpLocks/>
          </p:cNvGrpSpPr>
          <p:nvPr/>
        </p:nvGrpSpPr>
        <p:grpSpPr bwMode="auto">
          <a:xfrm>
            <a:off x="3279775" y="1871664"/>
            <a:ext cx="1911351" cy="2454275"/>
            <a:chOff x="3419872" y="2420888"/>
            <a:chExt cx="1850206" cy="3024336"/>
          </a:xfrm>
        </p:grpSpPr>
        <p:sp>
          <p:nvSpPr>
            <p:cNvPr id="171" name="직사각형 170"/>
            <p:cNvSpPr/>
            <p:nvPr/>
          </p:nvSpPr>
          <p:spPr>
            <a:xfrm>
              <a:off x="3419872" y="3068400"/>
              <a:ext cx="1850206" cy="516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172" name="직사각형 171"/>
            <p:cNvSpPr/>
            <p:nvPr/>
          </p:nvSpPr>
          <p:spPr>
            <a:xfrm>
              <a:off x="4128299" y="2420888"/>
              <a:ext cx="431817" cy="3024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101" name="그룹 173"/>
          <p:cNvGrpSpPr>
            <a:grpSpLocks/>
          </p:cNvGrpSpPr>
          <p:nvPr/>
        </p:nvGrpSpPr>
        <p:grpSpPr bwMode="auto">
          <a:xfrm>
            <a:off x="3641726" y="2084388"/>
            <a:ext cx="1189039" cy="1966912"/>
            <a:chOff x="3851920" y="4581947"/>
            <a:chExt cx="1008112" cy="1584176"/>
          </a:xfrm>
        </p:grpSpPr>
        <p:sp>
          <p:nvSpPr>
            <p:cNvPr id="175" name="타원 174"/>
            <p:cNvSpPr/>
            <p:nvPr/>
          </p:nvSpPr>
          <p:spPr>
            <a:xfrm>
              <a:off x="4273201" y="4581947"/>
              <a:ext cx="144016" cy="28768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176" name="직선 연결선 175"/>
            <p:cNvCxnSpPr/>
            <p:nvPr/>
          </p:nvCxnSpPr>
          <p:spPr>
            <a:xfrm>
              <a:off x="3851920" y="5014111"/>
              <a:ext cx="1008112" cy="0"/>
            </a:xfrm>
            <a:prstGeom prst="line">
              <a:avLst/>
            </a:prstGeom>
            <a:ln w="381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연결선 176"/>
            <p:cNvCxnSpPr/>
            <p:nvPr/>
          </p:nvCxnSpPr>
          <p:spPr>
            <a:xfrm>
              <a:off x="4356649" y="4869630"/>
              <a:ext cx="0" cy="10804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직선 연결선 177"/>
            <p:cNvCxnSpPr/>
            <p:nvPr/>
          </p:nvCxnSpPr>
          <p:spPr>
            <a:xfrm flipH="1">
              <a:off x="4212633" y="5950041"/>
              <a:ext cx="144016" cy="2160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직선 연결선 178"/>
            <p:cNvCxnSpPr/>
            <p:nvPr/>
          </p:nvCxnSpPr>
          <p:spPr>
            <a:xfrm>
              <a:off x="4356649" y="5950041"/>
              <a:ext cx="144016" cy="2160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0" name="직선 연결선 179"/>
          <p:cNvCxnSpPr/>
          <p:nvPr/>
        </p:nvCxnSpPr>
        <p:spPr>
          <a:xfrm>
            <a:off x="2991238" y="4692650"/>
            <a:ext cx="698113" cy="560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직선 연결선 180"/>
          <p:cNvCxnSpPr/>
          <p:nvPr/>
        </p:nvCxnSpPr>
        <p:spPr>
          <a:xfrm>
            <a:off x="3744914" y="2249489"/>
            <a:ext cx="830263" cy="70802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타원 181"/>
          <p:cNvSpPr/>
          <p:nvPr/>
        </p:nvSpPr>
        <p:spPr>
          <a:xfrm>
            <a:off x="4575175" y="3003551"/>
            <a:ext cx="52388" cy="476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3" name="타원 182"/>
          <p:cNvSpPr/>
          <p:nvPr/>
        </p:nvSpPr>
        <p:spPr>
          <a:xfrm>
            <a:off x="4575175" y="3103564"/>
            <a:ext cx="52388" cy="476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4" name="타원 183"/>
          <p:cNvSpPr/>
          <p:nvPr/>
        </p:nvSpPr>
        <p:spPr>
          <a:xfrm>
            <a:off x="4575175" y="3192464"/>
            <a:ext cx="52388" cy="476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5" name="타원 184"/>
          <p:cNvSpPr/>
          <p:nvPr/>
        </p:nvSpPr>
        <p:spPr>
          <a:xfrm>
            <a:off x="3708401" y="5306542"/>
            <a:ext cx="47625" cy="666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6" name="타원 185"/>
          <p:cNvSpPr/>
          <p:nvPr/>
        </p:nvSpPr>
        <p:spPr>
          <a:xfrm>
            <a:off x="3708400" y="5452144"/>
            <a:ext cx="44451" cy="650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7" name="타원 186"/>
          <p:cNvSpPr/>
          <p:nvPr/>
        </p:nvSpPr>
        <p:spPr>
          <a:xfrm>
            <a:off x="3708401" y="5594573"/>
            <a:ext cx="47625" cy="666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sp>
        <p:nvSpPr>
          <p:cNvPr id="188" name="원호 187"/>
          <p:cNvSpPr/>
          <p:nvPr/>
        </p:nvSpPr>
        <p:spPr>
          <a:xfrm rot="19937192">
            <a:off x="5398993" y="1303334"/>
            <a:ext cx="1503363" cy="4240212"/>
          </a:xfrm>
          <a:prstGeom prst="arc">
            <a:avLst>
              <a:gd name="adj1" fmla="val 16490784"/>
              <a:gd name="adj2" fmla="val 4551584"/>
            </a:avLst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189" name="순서도: 문서 188"/>
          <p:cNvSpPr/>
          <p:nvPr/>
        </p:nvSpPr>
        <p:spPr>
          <a:xfrm>
            <a:off x="5219700" y="3621089"/>
            <a:ext cx="385763" cy="479425"/>
          </a:xfrm>
          <a:prstGeom prst="flowChartDocumen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prstClr val="black"/>
                </a:solidFill>
              </a:rPr>
              <a:t>10</a:t>
            </a:r>
            <a:endParaRPr lang="ko-KR" altLang="en-US" b="1" dirty="0">
              <a:solidFill>
                <a:prstClr val="black"/>
              </a:solidFill>
            </a:endParaRPr>
          </a:p>
        </p:txBody>
      </p:sp>
      <p:grpSp>
        <p:nvGrpSpPr>
          <p:cNvPr id="102" name="그룹 204"/>
          <p:cNvGrpSpPr>
            <a:grpSpLocks/>
          </p:cNvGrpSpPr>
          <p:nvPr/>
        </p:nvGrpSpPr>
        <p:grpSpPr bwMode="auto">
          <a:xfrm>
            <a:off x="468314" y="5253039"/>
            <a:ext cx="708025" cy="1055687"/>
            <a:chOff x="6372200" y="5661248"/>
            <a:chExt cx="504056" cy="360040"/>
          </a:xfrm>
        </p:grpSpPr>
        <p:grpSp>
          <p:nvGrpSpPr>
            <p:cNvPr id="103" name="그룹 290"/>
            <p:cNvGrpSpPr>
              <a:grpSpLocks/>
            </p:cNvGrpSpPr>
            <p:nvPr/>
          </p:nvGrpSpPr>
          <p:grpSpPr bwMode="auto">
            <a:xfrm>
              <a:off x="6588224" y="5733256"/>
              <a:ext cx="144016" cy="288032"/>
              <a:chOff x="1763688" y="5085184"/>
              <a:chExt cx="288032" cy="504056"/>
            </a:xfrm>
          </p:grpSpPr>
          <p:sp>
            <p:nvSpPr>
              <p:cNvPr id="221" name="타원 220"/>
              <p:cNvSpPr/>
              <p:nvPr/>
            </p:nvSpPr>
            <p:spPr>
              <a:xfrm>
                <a:off x="1835696" y="5085184"/>
                <a:ext cx="144662" cy="144016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22" name="직선 연결선 221"/>
              <p:cNvCxnSpPr>
                <a:stCxn id="221" idx="4"/>
              </p:cNvCxnSpPr>
              <p:nvPr/>
            </p:nvCxnSpPr>
            <p:spPr>
              <a:xfrm>
                <a:off x="1908026" y="5229200"/>
                <a:ext cx="0" cy="216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직선 연결선 222"/>
              <p:cNvCxnSpPr/>
              <p:nvPr/>
            </p:nvCxnSpPr>
            <p:spPr>
              <a:xfrm flipH="1">
                <a:off x="1835696" y="5445224"/>
                <a:ext cx="72331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직선 연결선 223"/>
              <p:cNvCxnSpPr/>
              <p:nvPr/>
            </p:nvCxnSpPr>
            <p:spPr>
              <a:xfrm>
                <a:off x="1908026" y="5445224"/>
                <a:ext cx="144662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직선 연결선 224"/>
              <p:cNvCxnSpPr/>
              <p:nvPr/>
            </p:nvCxnSpPr>
            <p:spPr>
              <a:xfrm flipH="1">
                <a:off x="1763365" y="5301208"/>
                <a:ext cx="144662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직선 연결선 225"/>
              <p:cNvCxnSpPr/>
              <p:nvPr/>
            </p:nvCxnSpPr>
            <p:spPr>
              <a:xfrm>
                <a:off x="1908026" y="5301208"/>
                <a:ext cx="144662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그룹 297"/>
            <p:cNvGrpSpPr>
              <a:grpSpLocks/>
            </p:cNvGrpSpPr>
            <p:nvPr/>
          </p:nvGrpSpPr>
          <p:grpSpPr bwMode="auto">
            <a:xfrm>
              <a:off x="6732240" y="5733256"/>
              <a:ext cx="144016" cy="288032"/>
              <a:chOff x="1763688" y="5085184"/>
              <a:chExt cx="288032" cy="504056"/>
            </a:xfrm>
          </p:grpSpPr>
          <p:sp>
            <p:nvSpPr>
              <p:cNvPr id="215" name="타원 214"/>
              <p:cNvSpPr/>
              <p:nvPr/>
            </p:nvSpPr>
            <p:spPr>
              <a:xfrm>
                <a:off x="1836987" y="5085184"/>
                <a:ext cx="142402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16" name="직선 연결선 215"/>
              <p:cNvCxnSpPr>
                <a:stCxn id="215" idx="4"/>
              </p:cNvCxnSpPr>
              <p:nvPr/>
            </p:nvCxnSpPr>
            <p:spPr>
              <a:xfrm>
                <a:off x="1909318" y="5229200"/>
                <a:ext cx="0" cy="216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 flipH="1">
                <a:off x="1836987" y="5445224"/>
                <a:ext cx="72331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직선 연결선 217"/>
              <p:cNvCxnSpPr/>
              <p:nvPr/>
            </p:nvCxnSpPr>
            <p:spPr>
              <a:xfrm>
                <a:off x="1909318" y="5445224"/>
                <a:ext cx="142402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직선 연결선 218"/>
              <p:cNvCxnSpPr/>
              <p:nvPr/>
            </p:nvCxnSpPr>
            <p:spPr>
              <a:xfrm flipH="1">
                <a:off x="1764656" y="5301208"/>
                <a:ext cx="144662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직선 연결선 219"/>
              <p:cNvCxnSpPr/>
              <p:nvPr/>
            </p:nvCxnSpPr>
            <p:spPr>
              <a:xfrm>
                <a:off x="1909318" y="5301208"/>
                <a:ext cx="142402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그룹 304"/>
            <p:cNvGrpSpPr>
              <a:grpSpLocks/>
            </p:cNvGrpSpPr>
            <p:nvPr/>
          </p:nvGrpSpPr>
          <p:grpSpPr bwMode="auto">
            <a:xfrm>
              <a:off x="6372200" y="5661248"/>
              <a:ext cx="144016" cy="360040"/>
              <a:chOff x="1763688" y="5085184"/>
              <a:chExt cx="288032" cy="504056"/>
            </a:xfrm>
          </p:grpSpPr>
          <p:sp>
            <p:nvSpPr>
              <p:cNvPr id="209" name="타원 208"/>
              <p:cNvSpPr/>
              <p:nvPr/>
            </p:nvSpPr>
            <p:spPr>
              <a:xfrm>
                <a:off x="1836019" y="5085184"/>
                <a:ext cx="142401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10" name="직선 연결선 209"/>
              <p:cNvCxnSpPr>
                <a:stCxn id="209" idx="4"/>
              </p:cNvCxnSpPr>
              <p:nvPr/>
            </p:nvCxnSpPr>
            <p:spPr>
              <a:xfrm>
                <a:off x="1908350" y="5229200"/>
                <a:ext cx="0" cy="216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직선 연결선 210"/>
              <p:cNvCxnSpPr/>
              <p:nvPr/>
            </p:nvCxnSpPr>
            <p:spPr>
              <a:xfrm flipH="1">
                <a:off x="1836019" y="5445224"/>
                <a:ext cx="72331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직선 연결선 211"/>
              <p:cNvCxnSpPr/>
              <p:nvPr/>
            </p:nvCxnSpPr>
            <p:spPr>
              <a:xfrm>
                <a:off x="1908350" y="5445224"/>
                <a:ext cx="142401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직선 연결선 212"/>
              <p:cNvCxnSpPr/>
              <p:nvPr/>
            </p:nvCxnSpPr>
            <p:spPr>
              <a:xfrm flipH="1">
                <a:off x="1763688" y="5301208"/>
                <a:ext cx="144662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직선 연결선 213"/>
              <p:cNvCxnSpPr/>
              <p:nvPr/>
            </p:nvCxnSpPr>
            <p:spPr>
              <a:xfrm>
                <a:off x="1908350" y="5301208"/>
                <a:ext cx="142401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7" name="자유형 226"/>
          <p:cNvSpPr/>
          <p:nvPr/>
        </p:nvSpPr>
        <p:spPr>
          <a:xfrm>
            <a:off x="1331914" y="5734050"/>
            <a:ext cx="1290637" cy="141288"/>
          </a:xfrm>
          <a:custGeom>
            <a:avLst/>
            <a:gdLst>
              <a:gd name="connsiteX0" fmla="*/ 0 w 1531620"/>
              <a:gd name="connsiteY0" fmla="*/ 133350 h 236220"/>
              <a:gd name="connsiteX1" fmla="*/ 160020 w 1531620"/>
              <a:gd name="connsiteY1" fmla="*/ 121920 h 236220"/>
              <a:gd name="connsiteX2" fmla="*/ 445770 w 1531620"/>
              <a:gd name="connsiteY2" fmla="*/ 19050 h 236220"/>
              <a:gd name="connsiteX3" fmla="*/ 880110 w 1531620"/>
              <a:gd name="connsiteY3" fmla="*/ 236220 h 236220"/>
              <a:gd name="connsiteX4" fmla="*/ 1531620 w 1531620"/>
              <a:gd name="connsiteY4" fmla="*/ 156210 h 236220"/>
              <a:gd name="connsiteX5" fmla="*/ 1531620 w 1531620"/>
              <a:gd name="connsiteY5" fmla="*/ 156210 h 23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1620" h="236220">
                <a:moveTo>
                  <a:pt x="0" y="133350"/>
                </a:moveTo>
                <a:cubicBezTo>
                  <a:pt x="42862" y="137160"/>
                  <a:pt x="85725" y="140970"/>
                  <a:pt x="160020" y="121920"/>
                </a:cubicBezTo>
                <a:cubicBezTo>
                  <a:pt x="234315" y="102870"/>
                  <a:pt x="325755" y="0"/>
                  <a:pt x="445770" y="19050"/>
                </a:cubicBezTo>
                <a:cubicBezTo>
                  <a:pt x="565785" y="38100"/>
                  <a:pt x="699135" y="213360"/>
                  <a:pt x="880110" y="236220"/>
                </a:cubicBezTo>
                <a:lnTo>
                  <a:pt x="1531620" y="156210"/>
                </a:lnTo>
                <a:lnTo>
                  <a:pt x="1531620" y="156210"/>
                </a:lnTo>
              </a:path>
            </a:pathLst>
          </a:custGeom>
          <a:ln w="19050">
            <a:solidFill>
              <a:schemeClr val="tx1"/>
            </a:solidFill>
            <a:prstDash val="dash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8" name="자유형 227"/>
          <p:cNvSpPr/>
          <p:nvPr/>
        </p:nvSpPr>
        <p:spPr>
          <a:xfrm>
            <a:off x="1331914" y="6213475"/>
            <a:ext cx="1343025" cy="141288"/>
          </a:xfrm>
          <a:custGeom>
            <a:avLst/>
            <a:gdLst>
              <a:gd name="connsiteX0" fmla="*/ 0 w 1531620"/>
              <a:gd name="connsiteY0" fmla="*/ 133350 h 236220"/>
              <a:gd name="connsiteX1" fmla="*/ 160020 w 1531620"/>
              <a:gd name="connsiteY1" fmla="*/ 121920 h 236220"/>
              <a:gd name="connsiteX2" fmla="*/ 445770 w 1531620"/>
              <a:gd name="connsiteY2" fmla="*/ 19050 h 236220"/>
              <a:gd name="connsiteX3" fmla="*/ 880110 w 1531620"/>
              <a:gd name="connsiteY3" fmla="*/ 236220 h 236220"/>
              <a:gd name="connsiteX4" fmla="*/ 1531620 w 1531620"/>
              <a:gd name="connsiteY4" fmla="*/ 156210 h 236220"/>
              <a:gd name="connsiteX5" fmla="*/ 1531620 w 1531620"/>
              <a:gd name="connsiteY5" fmla="*/ 156210 h 23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1620" h="236220">
                <a:moveTo>
                  <a:pt x="0" y="133350"/>
                </a:moveTo>
                <a:cubicBezTo>
                  <a:pt x="42862" y="137160"/>
                  <a:pt x="85725" y="140970"/>
                  <a:pt x="160020" y="121920"/>
                </a:cubicBezTo>
                <a:cubicBezTo>
                  <a:pt x="234315" y="102870"/>
                  <a:pt x="325755" y="0"/>
                  <a:pt x="445770" y="19050"/>
                </a:cubicBezTo>
                <a:cubicBezTo>
                  <a:pt x="565785" y="38100"/>
                  <a:pt x="699135" y="213360"/>
                  <a:pt x="880110" y="236220"/>
                </a:cubicBezTo>
                <a:lnTo>
                  <a:pt x="1531620" y="156210"/>
                </a:lnTo>
                <a:lnTo>
                  <a:pt x="1531620" y="156210"/>
                </a:lnTo>
              </a:path>
            </a:pathLst>
          </a:custGeom>
          <a:ln w="19050">
            <a:solidFill>
              <a:schemeClr val="tx1"/>
            </a:solidFill>
            <a:prstDash val="solid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grpSp>
        <p:nvGrpSpPr>
          <p:cNvPr id="112" name="그룹 228"/>
          <p:cNvGrpSpPr>
            <a:grpSpLocks/>
          </p:cNvGrpSpPr>
          <p:nvPr/>
        </p:nvGrpSpPr>
        <p:grpSpPr bwMode="auto">
          <a:xfrm>
            <a:off x="8055868" y="3027363"/>
            <a:ext cx="576064" cy="354905"/>
            <a:chOff x="8100392" y="2852936"/>
            <a:chExt cx="648072" cy="587494"/>
          </a:xfrm>
        </p:grpSpPr>
        <p:sp>
          <p:nvSpPr>
            <p:cNvPr id="230" name="이등변 삼각형 229"/>
            <p:cNvSpPr/>
            <p:nvPr/>
          </p:nvSpPr>
          <p:spPr>
            <a:xfrm rot="10800000">
              <a:off x="8244253" y="3212686"/>
              <a:ext cx="287722" cy="21613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231" name="직선 연결선 230"/>
            <p:cNvCxnSpPr>
              <a:stCxn id="230" idx="3"/>
            </p:cNvCxnSpPr>
            <p:nvPr/>
          </p:nvCxnSpPr>
          <p:spPr>
            <a:xfrm flipV="1">
              <a:off x="8388114" y="2925466"/>
              <a:ext cx="0" cy="2872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이등변 삼각형 231"/>
            <p:cNvSpPr/>
            <p:nvPr/>
          </p:nvSpPr>
          <p:spPr>
            <a:xfrm rot="5400000">
              <a:off x="8388289" y="2852761"/>
              <a:ext cx="216139" cy="21649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233" name="자유형 232"/>
            <p:cNvSpPr/>
            <p:nvPr/>
          </p:nvSpPr>
          <p:spPr>
            <a:xfrm>
              <a:off x="8160451" y="3356295"/>
              <a:ext cx="526558" cy="84135"/>
            </a:xfrm>
            <a:custGeom>
              <a:avLst/>
              <a:gdLst>
                <a:gd name="connsiteX0" fmla="*/ 0 w 525780"/>
                <a:gd name="connsiteY0" fmla="*/ 83820 h 83820"/>
                <a:gd name="connsiteX1" fmla="*/ 68580 w 525780"/>
                <a:gd name="connsiteY1" fmla="*/ 49530 h 83820"/>
                <a:gd name="connsiteX2" fmla="*/ 137160 w 525780"/>
                <a:gd name="connsiteY2" fmla="*/ 3810 h 83820"/>
                <a:gd name="connsiteX3" fmla="*/ 274320 w 525780"/>
                <a:gd name="connsiteY3" fmla="*/ 72390 h 83820"/>
                <a:gd name="connsiteX4" fmla="*/ 377190 w 525780"/>
                <a:gd name="connsiteY4" fmla="*/ 3810 h 83820"/>
                <a:gd name="connsiteX5" fmla="*/ 525780 w 525780"/>
                <a:gd name="connsiteY5" fmla="*/ 60960 h 83820"/>
                <a:gd name="connsiteX6" fmla="*/ 525780 w 525780"/>
                <a:gd name="connsiteY6" fmla="*/ 60960 h 83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780" h="83820">
                  <a:moveTo>
                    <a:pt x="0" y="83820"/>
                  </a:moveTo>
                  <a:cubicBezTo>
                    <a:pt x="22860" y="73342"/>
                    <a:pt x="45720" y="62865"/>
                    <a:pt x="68580" y="49530"/>
                  </a:cubicBezTo>
                  <a:cubicBezTo>
                    <a:pt x="91440" y="36195"/>
                    <a:pt x="102870" y="0"/>
                    <a:pt x="137160" y="3810"/>
                  </a:cubicBezTo>
                  <a:cubicBezTo>
                    <a:pt x="171450" y="7620"/>
                    <a:pt x="234315" y="72390"/>
                    <a:pt x="274320" y="72390"/>
                  </a:cubicBezTo>
                  <a:cubicBezTo>
                    <a:pt x="314325" y="72390"/>
                    <a:pt x="335280" y="5715"/>
                    <a:pt x="377190" y="3810"/>
                  </a:cubicBezTo>
                  <a:cubicBezTo>
                    <a:pt x="419100" y="1905"/>
                    <a:pt x="525780" y="60960"/>
                    <a:pt x="525780" y="60960"/>
                  </a:cubicBezTo>
                  <a:lnTo>
                    <a:pt x="525780" y="6096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black"/>
                </a:solidFill>
              </a:endParaRPr>
            </a:p>
          </p:txBody>
        </p:sp>
        <p:sp>
          <p:nvSpPr>
            <p:cNvPr id="234" name="자유형 233"/>
            <p:cNvSpPr/>
            <p:nvPr/>
          </p:nvSpPr>
          <p:spPr>
            <a:xfrm>
              <a:off x="8100392" y="3344690"/>
              <a:ext cx="525162" cy="84135"/>
            </a:xfrm>
            <a:custGeom>
              <a:avLst/>
              <a:gdLst>
                <a:gd name="connsiteX0" fmla="*/ 0 w 525780"/>
                <a:gd name="connsiteY0" fmla="*/ 83820 h 83820"/>
                <a:gd name="connsiteX1" fmla="*/ 68580 w 525780"/>
                <a:gd name="connsiteY1" fmla="*/ 49530 h 83820"/>
                <a:gd name="connsiteX2" fmla="*/ 137160 w 525780"/>
                <a:gd name="connsiteY2" fmla="*/ 3810 h 83820"/>
                <a:gd name="connsiteX3" fmla="*/ 274320 w 525780"/>
                <a:gd name="connsiteY3" fmla="*/ 72390 h 83820"/>
                <a:gd name="connsiteX4" fmla="*/ 377190 w 525780"/>
                <a:gd name="connsiteY4" fmla="*/ 3810 h 83820"/>
                <a:gd name="connsiteX5" fmla="*/ 525780 w 525780"/>
                <a:gd name="connsiteY5" fmla="*/ 60960 h 83820"/>
                <a:gd name="connsiteX6" fmla="*/ 525780 w 525780"/>
                <a:gd name="connsiteY6" fmla="*/ 60960 h 83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780" h="83820">
                  <a:moveTo>
                    <a:pt x="0" y="83820"/>
                  </a:moveTo>
                  <a:cubicBezTo>
                    <a:pt x="22860" y="73342"/>
                    <a:pt x="45720" y="62865"/>
                    <a:pt x="68580" y="49530"/>
                  </a:cubicBezTo>
                  <a:cubicBezTo>
                    <a:pt x="91440" y="36195"/>
                    <a:pt x="102870" y="0"/>
                    <a:pt x="137160" y="3810"/>
                  </a:cubicBezTo>
                  <a:cubicBezTo>
                    <a:pt x="171450" y="7620"/>
                    <a:pt x="234315" y="72390"/>
                    <a:pt x="274320" y="72390"/>
                  </a:cubicBezTo>
                  <a:cubicBezTo>
                    <a:pt x="314325" y="72390"/>
                    <a:pt x="335280" y="5715"/>
                    <a:pt x="377190" y="3810"/>
                  </a:cubicBezTo>
                  <a:cubicBezTo>
                    <a:pt x="419100" y="1905"/>
                    <a:pt x="525780" y="60960"/>
                    <a:pt x="525780" y="60960"/>
                  </a:cubicBezTo>
                  <a:lnTo>
                    <a:pt x="525780" y="6096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black"/>
                </a:solidFill>
              </a:endParaRPr>
            </a:p>
          </p:txBody>
        </p:sp>
        <p:sp>
          <p:nvSpPr>
            <p:cNvPr id="235" name="자유형 234"/>
            <p:cNvSpPr/>
            <p:nvPr/>
          </p:nvSpPr>
          <p:spPr>
            <a:xfrm>
              <a:off x="8223302" y="3344690"/>
              <a:ext cx="525162" cy="84135"/>
            </a:xfrm>
            <a:custGeom>
              <a:avLst/>
              <a:gdLst>
                <a:gd name="connsiteX0" fmla="*/ 0 w 525780"/>
                <a:gd name="connsiteY0" fmla="*/ 83820 h 83820"/>
                <a:gd name="connsiteX1" fmla="*/ 68580 w 525780"/>
                <a:gd name="connsiteY1" fmla="*/ 49530 h 83820"/>
                <a:gd name="connsiteX2" fmla="*/ 137160 w 525780"/>
                <a:gd name="connsiteY2" fmla="*/ 3810 h 83820"/>
                <a:gd name="connsiteX3" fmla="*/ 274320 w 525780"/>
                <a:gd name="connsiteY3" fmla="*/ 72390 h 83820"/>
                <a:gd name="connsiteX4" fmla="*/ 377190 w 525780"/>
                <a:gd name="connsiteY4" fmla="*/ 3810 h 83820"/>
                <a:gd name="connsiteX5" fmla="*/ 525780 w 525780"/>
                <a:gd name="connsiteY5" fmla="*/ 60960 h 83820"/>
                <a:gd name="connsiteX6" fmla="*/ 525780 w 525780"/>
                <a:gd name="connsiteY6" fmla="*/ 60960 h 83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780" h="83820">
                  <a:moveTo>
                    <a:pt x="0" y="83820"/>
                  </a:moveTo>
                  <a:cubicBezTo>
                    <a:pt x="22860" y="73342"/>
                    <a:pt x="45720" y="62865"/>
                    <a:pt x="68580" y="49530"/>
                  </a:cubicBezTo>
                  <a:cubicBezTo>
                    <a:pt x="91440" y="36195"/>
                    <a:pt x="102870" y="0"/>
                    <a:pt x="137160" y="3810"/>
                  </a:cubicBezTo>
                  <a:cubicBezTo>
                    <a:pt x="171450" y="7620"/>
                    <a:pt x="234315" y="72390"/>
                    <a:pt x="274320" y="72390"/>
                  </a:cubicBezTo>
                  <a:cubicBezTo>
                    <a:pt x="314325" y="72390"/>
                    <a:pt x="335280" y="5715"/>
                    <a:pt x="377190" y="3810"/>
                  </a:cubicBezTo>
                  <a:cubicBezTo>
                    <a:pt x="419100" y="1905"/>
                    <a:pt x="525780" y="60960"/>
                    <a:pt x="525780" y="60960"/>
                  </a:cubicBezTo>
                  <a:lnTo>
                    <a:pt x="525780" y="6096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black"/>
                </a:solidFill>
              </a:endParaRPr>
            </a:p>
          </p:txBody>
        </p:sp>
      </p:grpSp>
      <p:grpSp>
        <p:nvGrpSpPr>
          <p:cNvPr id="113" name="그룹 235"/>
          <p:cNvGrpSpPr>
            <a:grpSpLocks/>
          </p:cNvGrpSpPr>
          <p:nvPr/>
        </p:nvGrpSpPr>
        <p:grpSpPr bwMode="auto">
          <a:xfrm>
            <a:off x="8135303" y="2554472"/>
            <a:ext cx="535920" cy="295152"/>
            <a:chOff x="7596336" y="3527296"/>
            <a:chExt cx="636642" cy="297748"/>
          </a:xfrm>
        </p:grpSpPr>
        <p:grpSp>
          <p:nvGrpSpPr>
            <p:cNvPr id="114" name="그룹 327"/>
            <p:cNvGrpSpPr/>
            <p:nvPr/>
          </p:nvGrpSpPr>
          <p:grpSpPr>
            <a:xfrm>
              <a:off x="7596336" y="3527296"/>
              <a:ext cx="360040" cy="288032"/>
              <a:chOff x="8039814" y="3671312"/>
              <a:chExt cx="360040" cy="288032"/>
            </a:xfrm>
            <a:solidFill>
              <a:schemeClr val="bg1"/>
            </a:solidFill>
          </p:grpSpPr>
          <p:sp>
            <p:nvSpPr>
              <p:cNvPr id="245" name="타원 244"/>
              <p:cNvSpPr/>
              <p:nvPr/>
            </p:nvSpPr>
            <p:spPr>
              <a:xfrm>
                <a:off x="8039814" y="3671312"/>
                <a:ext cx="360040" cy="288032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sp>
            <p:nvSpPr>
              <p:cNvPr id="246" name="타원 245"/>
              <p:cNvSpPr/>
              <p:nvPr/>
            </p:nvSpPr>
            <p:spPr>
              <a:xfrm>
                <a:off x="8074104" y="3717032"/>
                <a:ext cx="144016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sp>
            <p:nvSpPr>
              <p:cNvPr id="247" name="타원 246"/>
              <p:cNvSpPr/>
              <p:nvPr/>
            </p:nvSpPr>
            <p:spPr>
              <a:xfrm>
                <a:off x="8232978" y="3717032"/>
                <a:ext cx="144016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sp>
            <p:nvSpPr>
              <p:cNvPr id="248" name="타원 247"/>
              <p:cNvSpPr/>
              <p:nvPr/>
            </p:nvSpPr>
            <p:spPr>
              <a:xfrm>
                <a:off x="8100392" y="3789040"/>
                <a:ext cx="144016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sp>
            <p:nvSpPr>
              <p:cNvPr id="249" name="타원 248"/>
              <p:cNvSpPr/>
              <p:nvPr/>
            </p:nvSpPr>
            <p:spPr>
              <a:xfrm>
                <a:off x="8244408" y="3789040"/>
                <a:ext cx="144016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sp>
            <p:nvSpPr>
              <p:cNvPr id="250" name="타원 249"/>
              <p:cNvSpPr/>
              <p:nvPr/>
            </p:nvSpPr>
            <p:spPr>
              <a:xfrm>
                <a:off x="8172400" y="3869432"/>
                <a:ext cx="144016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5" name="그룹 334"/>
            <p:cNvGrpSpPr>
              <a:grpSpLocks/>
            </p:cNvGrpSpPr>
            <p:nvPr/>
          </p:nvGrpSpPr>
          <p:grpSpPr bwMode="auto">
            <a:xfrm>
              <a:off x="7994094" y="3535298"/>
              <a:ext cx="238884" cy="289746"/>
              <a:chOff x="7056276" y="3609020"/>
              <a:chExt cx="238884" cy="289746"/>
            </a:xfrm>
          </p:grpSpPr>
          <p:grpSp>
            <p:nvGrpSpPr>
              <p:cNvPr id="116" name="그룹 328"/>
              <p:cNvGrpSpPr/>
              <p:nvPr/>
            </p:nvGrpSpPr>
            <p:grpSpPr>
              <a:xfrm rot="5400000">
                <a:off x="6966266" y="3699030"/>
                <a:ext cx="288032" cy="108012"/>
                <a:chOff x="3851920" y="4808583"/>
                <a:chExt cx="540060" cy="252028"/>
              </a:xfrm>
              <a:solidFill>
                <a:schemeClr val="bg1"/>
              </a:solidFill>
            </p:grpSpPr>
            <p:sp>
              <p:nvSpPr>
                <p:cNvPr id="243" name="타원 242"/>
                <p:cNvSpPr/>
                <p:nvPr/>
              </p:nvSpPr>
              <p:spPr>
                <a:xfrm>
                  <a:off x="3851920" y="4869160"/>
                  <a:ext cx="360040" cy="144016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4" name="이등변 삼각형 243"/>
                <p:cNvSpPr/>
                <p:nvPr/>
              </p:nvSpPr>
              <p:spPr>
                <a:xfrm rot="16200000">
                  <a:off x="4175956" y="4844587"/>
                  <a:ext cx="252028" cy="180020"/>
                </a:xfrm>
                <a:prstGeom prst="triangl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7" name="그룹 331"/>
              <p:cNvGrpSpPr/>
              <p:nvPr/>
            </p:nvGrpSpPr>
            <p:grpSpPr>
              <a:xfrm rot="5400000">
                <a:off x="7097138" y="3700744"/>
                <a:ext cx="288032" cy="108012"/>
                <a:chOff x="3851920" y="4808583"/>
                <a:chExt cx="540060" cy="252028"/>
              </a:xfrm>
              <a:solidFill>
                <a:schemeClr val="bg1"/>
              </a:solidFill>
            </p:grpSpPr>
            <p:sp>
              <p:nvSpPr>
                <p:cNvPr id="241" name="타원 240"/>
                <p:cNvSpPr/>
                <p:nvPr/>
              </p:nvSpPr>
              <p:spPr>
                <a:xfrm>
                  <a:off x="3851920" y="4869160"/>
                  <a:ext cx="360040" cy="144016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2" name="이등변 삼각형 241"/>
                <p:cNvSpPr/>
                <p:nvPr/>
              </p:nvSpPr>
              <p:spPr>
                <a:xfrm rot="16200000">
                  <a:off x="4175956" y="4844587"/>
                  <a:ext cx="252028" cy="180020"/>
                </a:xfrm>
                <a:prstGeom prst="triangl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816268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600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118" name="그룹 250"/>
          <p:cNvGrpSpPr>
            <a:grpSpLocks/>
          </p:cNvGrpSpPr>
          <p:nvPr/>
        </p:nvGrpSpPr>
        <p:grpSpPr bwMode="auto">
          <a:xfrm>
            <a:off x="8061919" y="3588891"/>
            <a:ext cx="613224" cy="335410"/>
            <a:chOff x="7668344" y="3861048"/>
            <a:chExt cx="576064" cy="360040"/>
          </a:xfrm>
        </p:grpSpPr>
        <p:grpSp>
          <p:nvGrpSpPr>
            <p:cNvPr id="119" name="그룹 339"/>
            <p:cNvGrpSpPr>
              <a:grpSpLocks/>
            </p:cNvGrpSpPr>
            <p:nvPr/>
          </p:nvGrpSpPr>
          <p:grpSpPr bwMode="auto">
            <a:xfrm>
              <a:off x="7668344" y="3861048"/>
              <a:ext cx="144016" cy="360040"/>
              <a:chOff x="1763688" y="5085184"/>
              <a:chExt cx="288032" cy="504056"/>
            </a:xfrm>
          </p:grpSpPr>
          <p:sp>
            <p:nvSpPr>
              <p:cNvPr id="261" name="타원 260"/>
              <p:cNvSpPr/>
              <p:nvPr/>
            </p:nvSpPr>
            <p:spPr>
              <a:xfrm>
                <a:off x="1836149" y="5085184"/>
                <a:ext cx="142507" cy="1435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62" name="직선 연결선 261"/>
              <p:cNvCxnSpPr>
                <a:stCxn id="261" idx="4"/>
              </p:cNvCxnSpPr>
              <p:nvPr/>
            </p:nvCxnSpPr>
            <p:spPr>
              <a:xfrm>
                <a:off x="1908609" y="5228723"/>
                <a:ext cx="0" cy="2169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직선 연결선 262"/>
              <p:cNvCxnSpPr/>
              <p:nvPr/>
            </p:nvCxnSpPr>
            <p:spPr>
              <a:xfrm flipH="1">
                <a:off x="1836149" y="5445701"/>
                <a:ext cx="72461" cy="1435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직선 연결선 263"/>
              <p:cNvCxnSpPr/>
              <p:nvPr/>
            </p:nvCxnSpPr>
            <p:spPr>
              <a:xfrm>
                <a:off x="1908609" y="5445701"/>
                <a:ext cx="142507" cy="1435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직선 연결선 264"/>
              <p:cNvCxnSpPr/>
              <p:nvPr/>
            </p:nvCxnSpPr>
            <p:spPr>
              <a:xfrm flipH="1">
                <a:off x="1763688" y="5300493"/>
                <a:ext cx="144921" cy="734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직선 연결선 265"/>
              <p:cNvCxnSpPr/>
              <p:nvPr/>
            </p:nvCxnSpPr>
            <p:spPr>
              <a:xfrm>
                <a:off x="1908609" y="5300493"/>
                <a:ext cx="142507" cy="1452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2" name="그룹 346"/>
            <p:cNvGrpSpPr>
              <a:grpSpLocks/>
            </p:cNvGrpSpPr>
            <p:nvPr/>
          </p:nvGrpSpPr>
          <p:grpSpPr bwMode="auto">
            <a:xfrm>
              <a:off x="8100392" y="3861048"/>
              <a:ext cx="144016" cy="360040"/>
              <a:chOff x="1763688" y="5085184"/>
              <a:chExt cx="288032" cy="504056"/>
            </a:xfrm>
          </p:grpSpPr>
          <p:sp>
            <p:nvSpPr>
              <p:cNvPr id="255" name="타원 254"/>
              <p:cNvSpPr/>
              <p:nvPr/>
            </p:nvSpPr>
            <p:spPr>
              <a:xfrm>
                <a:off x="1836751" y="5085184"/>
                <a:ext cx="142507" cy="1435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56" name="직선 연결선 255"/>
              <p:cNvCxnSpPr>
                <a:stCxn id="255" idx="4"/>
              </p:cNvCxnSpPr>
              <p:nvPr/>
            </p:nvCxnSpPr>
            <p:spPr>
              <a:xfrm>
                <a:off x="1909212" y="5228723"/>
                <a:ext cx="0" cy="2169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직선 연결선 256"/>
              <p:cNvCxnSpPr/>
              <p:nvPr/>
            </p:nvCxnSpPr>
            <p:spPr>
              <a:xfrm flipH="1">
                <a:off x="1836751" y="5445701"/>
                <a:ext cx="72461" cy="1435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직선 연결선 257"/>
              <p:cNvCxnSpPr/>
              <p:nvPr/>
            </p:nvCxnSpPr>
            <p:spPr>
              <a:xfrm>
                <a:off x="1909212" y="5445701"/>
                <a:ext cx="142507" cy="1435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직선 연결선 258"/>
              <p:cNvCxnSpPr/>
              <p:nvPr/>
            </p:nvCxnSpPr>
            <p:spPr>
              <a:xfrm flipH="1">
                <a:off x="1764291" y="5300493"/>
                <a:ext cx="144921" cy="734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직선 연결선 259"/>
              <p:cNvCxnSpPr/>
              <p:nvPr/>
            </p:nvCxnSpPr>
            <p:spPr>
              <a:xfrm>
                <a:off x="1909212" y="5300493"/>
                <a:ext cx="142507" cy="1452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4" name="직선 화살표 연결선 253"/>
            <p:cNvCxnSpPr/>
            <p:nvPr/>
          </p:nvCxnSpPr>
          <p:spPr>
            <a:xfrm>
              <a:off x="7872442" y="4019609"/>
              <a:ext cx="14492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그룹 266"/>
          <p:cNvGrpSpPr>
            <a:grpSpLocks/>
          </p:cNvGrpSpPr>
          <p:nvPr/>
        </p:nvGrpSpPr>
        <p:grpSpPr bwMode="auto">
          <a:xfrm>
            <a:off x="8106765" y="4101498"/>
            <a:ext cx="616274" cy="377827"/>
            <a:chOff x="7524327" y="4327386"/>
            <a:chExt cx="792089" cy="360040"/>
          </a:xfrm>
        </p:grpSpPr>
        <p:grpSp>
          <p:nvGrpSpPr>
            <p:cNvPr id="148" name="그룹 355"/>
            <p:cNvGrpSpPr>
              <a:grpSpLocks/>
            </p:cNvGrpSpPr>
            <p:nvPr/>
          </p:nvGrpSpPr>
          <p:grpSpPr bwMode="auto">
            <a:xfrm rot="-5400000">
              <a:off x="7632339" y="4329100"/>
              <a:ext cx="144016" cy="360040"/>
              <a:chOff x="1763688" y="5085184"/>
              <a:chExt cx="288032" cy="504056"/>
            </a:xfrm>
          </p:grpSpPr>
          <p:sp>
            <p:nvSpPr>
              <p:cNvPr id="277" name="타원 276"/>
              <p:cNvSpPr/>
              <p:nvPr/>
            </p:nvSpPr>
            <p:spPr>
              <a:xfrm>
                <a:off x="1835492" y="5085183"/>
                <a:ext cx="142202" cy="14425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78" name="직선 연결선 277"/>
              <p:cNvCxnSpPr>
                <a:stCxn id="277" idx="4"/>
              </p:cNvCxnSpPr>
              <p:nvPr/>
            </p:nvCxnSpPr>
            <p:spPr>
              <a:xfrm>
                <a:off x="1905082" y="5229434"/>
                <a:ext cx="0" cy="2163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직선 연결선 278"/>
              <p:cNvCxnSpPr/>
              <p:nvPr/>
            </p:nvCxnSpPr>
            <p:spPr>
              <a:xfrm flipH="1">
                <a:off x="1832468" y="5445810"/>
                <a:ext cx="72613" cy="1442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직선 연결선 279"/>
              <p:cNvCxnSpPr/>
              <p:nvPr/>
            </p:nvCxnSpPr>
            <p:spPr>
              <a:xfrm>
                <a:off x="1908105" y="5445809"/>
                <a:ext cx="142202" cy="1442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직선 연결선 280"/>
              <p:cNvCxnSpPr/>
              <p:nvPr/>
            </p:nvCxnSpPr>
            <p:spPr>
              <a:xfrm flipH="1">
                <a:off x="1759855" y="5301559"/>
                <a:ext cx="145226" cy="721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직선 연결선 281"/>
              <p:cNvCxnSpPr/>
              <p:nvPr/>
            </p:nvCxnSpPr>
            <p:spPr>
              <a:xfrm>
                <a:off x="1908105" y="5301559"/>
                <a:ext cx="142202" cy="1442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그룹 364"/>
            <p:cNvGrpSpPr>
              <a:grpSpLocks/>
            </p:cNvGrpSpPr>
            <p:nvPr/>
          </p:nvGrpSpPr>
          <p:grpSpPr bwMode="auto">
            <a:xfrm>
              <a:off x="8172400" y="4327386"/>
              <a:ext cx="144016" cy="360040"/>
              <a:chOff x="1763688" y="5085184"/>
              <a:chExt cx="288032" cy="504056"/>
            </a:xfrm>
          </p:grpSpPr>
          <p:sp>
            <p:nvSpPr>
              <p:cNvPr id="271" name="타원 270"/>
              <p:cNvSpPr/>
              <p:nvPr/>
            </p:nvSpPr>
            <p:spPr>
              <a:xfrm>
                <a:off x="1835344" y="5085184"/>
                <a:ext cx="144250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16268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6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72" name="직선 연결선 271"/>
              <p:cNvCxnSpPr>
                <a:stCxn id="271" idx="4"/>
              </p:cNvCxnSpPr>
              <p:nvPr/>
            </p:nvCxnSpPr>
            <p:spPr>
              <a:xfrm>
                <a:off x="1907470" y="5229200"/>
                <a:ext cx="0" cy="216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직선 연결선 272"/>
              <p:cNvCxnSpPr/>
              <p:nvPr/>
            </p:nvCxnSpPr>
            <p:spPr>
              <a:xfrm flipH="1">
                <a:off x="1835344" y="5445224"/>
                <a:ext cx="72125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직선 연결선 273"/>
              <p:cNvCxnSpPr/>
              <p:nvPr/>
            </p:nvCxnSpPr>
            <p:spPr>
              <a:xfrm>
                <a:off x="1907470" y="5445224"/>
                <a:ext cx="14425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직선 연결선 274"/>
              <p:cNvCxnSpPr/>
              <p:nvPr/>
            </p:nvCxnSpPr>
            <p:spPr>
              <a:xfrm flipH="1">
                <a:off x="1763219" y="5301208"/>
                <a:ext cx="14425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직선 연결선 275"/>
              <p:cNvCxnSpPr/>
              <p:nvPr/>
            </p:nvCxnSpPr>
            <p:spPr>
              <a:xfrm>
                <a:off x="1907470" y="5301208"/>
                <a:ext cx="14425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0" name="직선 화살표 연결선 269"/>
            <p:cNvCxnSpPr/>
            <p:nvPr/>
          </p:nvCxnSpPr>
          <p:spPr>
            <a:xfrm>
              <a:off x="7945487" y="4486227"/>
              <a:ext cx="1429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3" name="TextBox 282"/>
          <p:cNvSpPr txBox="1"/>
          <p:nvPr/>
        </p:nvSpPr>
        <p:spPr>
          <a:xfrm rot="487328">
            <a:off x="4624389" y="1976321"/>
            <a:ext cx="412751" cy="441560"/>
          </a:xfrm>
          <a:prstGeom prst="rect">
            <a:avLst/>
          </a:prstGeom>
          <a:noFill/>
        </p:spPr>
        <p:txBody>
          <a:bodyPr lIns="56290" tIns="28145" rIns="56290" bIns="28145">
            <a:spAutoFit/>
          </a:bodyPr>
          <a:lstStyle/>
          <a:p>
            <a:pPr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500" b="1" dirty="0">
                <a:solidFill>
                  <a:prstClr val="black"/>
                </a:solidFill>
                <a:latin typeface="맑은 고딕"/>
                <a:cs typeface="+mn-cs"/>
              </a:rPr>
              <a:t>?</a:t>
            </a:r>
            <a:endParaRPr lang="ko-KR" altLang="en-US" sz="2500" b="1" dirty="0">
              <a:solidFill>
                <a:prstClr val="black"/>
              </a:solidFill>
              <a:latin typeface="맑은 고딕"/>
              <a:cs typeface="+mn-cs"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641725" y="1581151"/>
            <a:ext cx="113744" cy="303061"/>
          </a:xfrm>
          <a:prstGeom prst="rect">
            <a:avLst/>
          </a:prstGeom>
          <a:noFill/>
        </p:spPr>
        <p:txBody>
          <a:bodyPr wrap="none" lIns="56290" tIns="28145" rIns="56290" bIns="28145">
            <a:spAutoFit/>
          </a:bodyPr>
          <a:lstStyle/>
          <a:p>
            <a:pPr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 dirty="0">
              <a:solidFill>
                <a:prstClr val="black"/>
              </a:solidFill>
              <a:latin typeface="맑은 고딕"/>
              <a:cs typeface="+mn-cs"/>
            </a:endParaRPr>
          </a:p>
        </p:txBody>
      </p:sp>
      <p:sp>
        <p:nvSpPr>
          <p:cNvPr id="306" name="U자형 화살표 305"/>
          <p:cNvSpPr/>
          <p:nvPr/>
        </p:nvSpPr>
        <p:spPr>
          <a:xfrm rot="667560">
            <a:off x="4960939" y="4259264"/>
            <a:ext cx="203200" cy="801687"/>
          </a:xfrm>
          <a:prstGeom prst="uturnArrow">
            <a:avLst>
              <a:gd name="adj1" fmla="val 14837"/>
              <a:gd name="adj2" fmla="val 25000"/>
              <a:gd name="adj3" fmla="val 0"/>
              <a:gd name="adj4" fmla="val 43750"/>
              <a:gd name="adj5" fmla="val 2311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black"/>
              </a:solidFill>
            </a:endParaRPr>
          </a:p>
        </p:txBody>
      </p:sp>
      <p:sp>
        <p:nvSpPr>
          <p:cNvPr id="307" name="직사각형 306"/>
          <p:cNvSpPr/>
          <p:nvPr/>
        </p:nvSpPr>
        <p:spPr>
          <a:xfrm>
            <a:off x="4929188" y="1681164"/>
            <a:ext cx="171451" cy="1492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grpSp>
        <p:nvGrpSpPr>
          <p:cNvPr id="191" name="그룹 330"/>
          <p:cNvGrpSpPr>
            <a:grpSpLocks/>
          </p:cNvGrpSpPr>
          <p:nvPr/>
        </p:nvGrpSpPr>
        <p:grpSpPr bwMode="auto">
          <a:xfrm>
            <a:off x="5670551" y="4059238"/>
            <a:ext cx="206375" cy="330200"/>
            <a:chOff x="1763688" y="5085184"/>
            <a:chExt cx="288032" cy="504056"/>
          </a:xfrm>
        </p:grpSpPr>
        <p:sp>
          <p:nvSpPr>
            <p:cNvPr id="332" name="타원 331"/>
            <p:cNvSpPr/>
            <p:nvPr/>
          </p:nvSpPr>
          <p:spPr>
            <a:xfrm>
              <a:off x="1836805" y="5085184"/>
              <a:ext cx="144015" cy="1429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cxnSp>
          <p:nvCxnSpPr>
            <p:cNvPr id="333" name="직선 연결선 332"/>
            <p:cNvCxnSpPr>
              <a:stCxn id="332" idx="4"/>
            </p:cNvCxnSpPr>
            <p:nvPr/>
          </p:nvCxnSpPr>
          <p:spPr>
            <a:xfrm>
              <a:off x="1907705" y="5228161"/>
              <a:ext cx="0" cy="218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직선 연결선 333"/>
            <p:cNvCxnSpPr/>
            <p:nvPr/>
          </p:nvCxnSpPr>
          <p:spPr>
            <a:xfrm flipH="1">
              <a:off x="1836805" y="5446262"/>
              <a:ext cx="70900" cy="1429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직선 연결선 334"/>
            <p:cNvCxnSpPr/>
            <p:nvPr/>
          </p:nvCxnSpPr>
          <p:spPr>
            <a:xfrm>
              <a:off x="1907705" y="5446262"/>
              <a:ext cx="144015" cy="1429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직선 연결선 335"/>
            <p:cNvCxnSpPr/>
            <p:nvPr/>
          </p:nvCxnSpPr>
          <p:spPr>
            <a:xfrm flipH="1">
              <a:off x="1763688" y="5300861"/>
              <a:ext cx="144017" cy="727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1907705" y="5300861"/>
              <a:ext cx="144015" cy="145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2" name="그룹 337"/>
          <p:cNvGrpSpPr/>
          <p:nvPr/>
        </p:nvGrpSpPr>
        <p:grpSpPr>
          <a:xfrm>
            <a:off x="7246282" y="4986974"/>
            <a:ext cx="63620" cy="272001"/>
            <a:chOff x="3203848" y="764704"/>
            <a:chExt cx="144016" cy="576064"/>
          </a:xfrm>
          <a:solidFill>
            <a:schemeClr val="tx1"/>
          </a:solidFill>
        </p:grpSpPr>
        <p:sp>
          <p:nvSpPr>
            <p:cNvPr id="339" name="타원 338"/>
            <p:cNvSpPr/>
            <p:nvPr/>
          </p:nvSpPr>
          <p:spPr>
            <a:xfrm>
              <a:off x="3203848" y="764704"/>
              <a:ext cx="144016" cy="216024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340" name="이등변 삼각형 339"/>
            <p:cNvSpPr/>
            <p:nvPr/>
          </p:nvSpPr>
          <p:spPr>
            <a:xfrm>
              <a:off x="3203848" y="980728"/>
              <a:ext cx="144016" cy="36004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grpSp>
        <p:nvGrpSpPr>
          <p:cNvPr id="193" name="그룹 340"/>
          <p:cNvGrpSpPr/>
          <p:nvPr/>
        </p:nvGrpSpPr>
        <p:grpSpPr>
          <a:xfrm>
            <a:off x="7142963" y="4892547"/>
            <a:ext cx="63620" cy="366424"/>
            <a:chOff x="3203848" y="764704"/>
            <a:chExt cx="144016" cy="576064"/>
          </a:xfrm>
          <a:solidFill>
            <a:schemeClr val="tx1"/>
          </a:solidFill>
        </p:grpSpPr>
        <p:sp>
          <p:nvSpPr>
            <p:cNvPr id="342" name="타원 341"/>
            <p:cNvSpPr/>
            <p:nvPr/>
          </p:nvSpPr>
          <p:spPr>
            <a:xfrm>
              <a:off x="3203848" y="764704"/>
              <a:ext cx="144016" cy="216024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  <p:sp>
          <p:nvSpPr>
            <p:cNvPr id="343" name="이등변 삼각형 342"/>
            <p:cNvSpPr/>
            <p:nvPr/>
          </p:nvSpPr>
          <p:spPr>
            <a:xfrm>
              <a:off x="3203848" y="980728"/>
              <a:ext cx="144016" cy="36004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816268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ko-KR" altLang="en-US" sz="1600">
                <a:solidFill>
                  <a:prstClr val="white"/>
                </a:solidFill>
              </a:endParaRP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8375" y="831851"/>
            <a:ext cx="3143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27400" y="831851"/>
            <a:ext cx="3143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9" name="직선 연결선 308"/>
          <p:cNvCxnSpPr/>
          <p:nvPr/>
        </p:nvCxnSpPr>
        <p:spPr>
          <a:xfrm>
            <a:off x="1295400" y="34290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2" name="Picture 5" descr="lekcgsfb[1]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4433" y="4964113"/>
            <a:ext cx="2674729" cy="1884071"/>
          </a:xfrm>
          <a:prstGeom prst="rect">
            <a:avLst/>
          </a:prstGeom>
          <a:noFill/>
        </p:spPr>
      </p:pic>
      <p:sp>
        <p:nvSpPr>
          <p:cNvPr id="300" name="포인트가 5개인 별 15"/>
          <p:cNvSpPr/>
          <p:nvPr/>
        </p:nvSpPr>
        <p:spPr>
          <a:xfrm>
            <a:off x="6652133" y="332710"/>
            <a:ext cx="153987" cy="141287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290" tIns="28145" rIns="56290" bIns="28145" anchor="ctr"/>
          <a:lstStyle/>
          <a:p>
            <a:pPr algn="ctr" defTabSz="81626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600">
              <a:solidFill>
                <a:prstClr val="white"/>
              </a:solidFill>
            </a:endParaRPr>
          </a:p>
        </p:txBody>
      </p:sp>
      <p:grpSp>
        <p:nvGrpSpPr>
          <p:cNvPr id="311" name="Group 1045"/>
          <p:cNvGrpSpPr/>
          <p:nvPr/>
        </p:nvGrpSpPr>
        <p:grpSpPr>
          <a:xfrm>
            <a:off x="7164288" y="2492896"/>
            <a:ext cx="720100" cy="576064"/>
            <a:chOff x="5681400" y="980113"/>
            <a:chExt cx="333095" cy="432736"/>
          </a:xfrm>
        </p:grpSpPr>
        <p:sp>
          <p:nvSpPr>
            <p:cNvPr id="313" name="타원 312"/>
            <p:cNvSpPr/>
            <p:nvPr/>
          </p:nvSpPr>
          <p:spPr>
            <a:xfrm>
              <a:off x="5769945" y="980113"/>
              <a:ext cx="144016" cy="14401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14" name="직선 연결선 313"/>
            <p:cNvCxnSpPr/>
            <p:nvPr/>
          </p:nvCxnSpPr>
          <p:spPr>
            <a:xfrm>
              <a:off x="5843485" y="1124129"/>
              <a:ext cx="0" cy="1238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직선 연결선 314"/>
            <p:cNvCxnSpPr/>
            <p:nvPr/>
          </p:nvCxnSpPr>
          <p:spPr>
            <a:xfrm>
              <a:off x="5857192" y="1280313"/>
              <a:ext cx="105192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직선 연결선 315"/>
            <p:cNvCxnSpPr/>
            <p:nvPr/>
          </p:nvCxnSpPr>
          <p:spPr>
            <a:xfrm flipV="1">
              <a:off x="5759203" y="1257638"/>
              <a:ext cx="92928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직선 연결선 316"/>
            <p:cNvCxnSpPr>
              <a:endCxn id="320" idx="4"/>
            </p:cNvCxnSpPr>
            <p:nvPr/>
          </p:nvCxnSpPr>
          <p:spPr>
            <a:xfrm flipV="1">
              <a:off x="5994100" y="1034205"/>
              <a:ext cx="1726" cy="17217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직선 연결선 317"/>
            <p:cNvCxnSpPr/>
            <p:nvPr/>
          </p:nvCxnSpPr>
          <p:spPr>
            <a:xfrm>
              <a:off x="5706075" y="1052465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직선 연결선 318"/>
            <p:cNvCxnSpPr/>
            <p:nvPr/>
          </p:nvCxnSpPr>
          <p:spPr>
            <a:xfrm flipV="1">
              <a:off x="5709614" y="1188351"/>
              <a:ext cx="280541" cy="94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0" name="타원 319"/>
            <p:cNvSpPr/>
            <p:nvPr/>
          </p:nvSpPr>
          <p:spPr>
            <a:xfrm flipV="1">
              <a:off x="5977157" y="1034205"/>
              <a:ext cx="37338" cy="403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1" name="타원 320"/>
            <p:cNvSpPr/>
            <p:nvPr/>
          </p:nvSpPr>
          <p:spPr>
            <a:xfrm>
              <a:off x="5681400" y="1024346"/>
              <a:ext cx="45719" cy="457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23" name="그룹 92"/>
          <p:cNvGrpSpPr/>
          <p:nvPr/>
        </p:nvGrpSpPr>
        <p:grpSpPr>
          <a:xfrm>
            <a:off x="7343140" y="1718226"/>
            <a:ext cx="418074" cy="592946"/>
            <a:chOff x="5733256" y="609030"/>
            <a:chExt cx="195908" cy="423962"/>
          </a:xfrm>
        </p:grpSpPr>
        <p:sp>
          <p:nvSpPr>
            <p:cNvPr id="341" name="타원 340"/>
            <p:cNvSpPr/>
            <p:nvPr/>
          </p:nvSpPr>
          <p:spPr>
            <a:xfrm>
              <a:off x="5743010" y="609030"/>
              <a:ext cx="144016" cy="14401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44" name="직선 연결선 343"/>
            <p:cNvCxnSpPr/>
            <p:nvPr/>
          </p:nvCxnSpPr>
          <p:spPr>
            <a:xfrm>
              <a:off x="5824543" y="775717"/>
              <a:ext cx="0" cy="1238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직선 연결선 344"/>
            <p:cNvCxnSpPr/>
            <p:nvPr/>
          </p:nvCxnSpPr>
          <p:spPr>
            <a:xfrm>
              <a:off x="5823972" y="766192"/>
              <a:ext cx="105192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직선 연결선 345"/>
            <p:cNvCxnSpPr/>
            <p:nvPr/>
          </p:nvCxnSpPr>
          <p:spPr>
            <a:xfrm flipV="1">
              <a:off x="5733256" y="767056"/>
              <a:ext cx="92928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직선 연결선 346"/>
            <p:cNvCxnSpPr/>
            <p:nvPr/>
          </p:nvCxnSpPr>
          <p:spPr>
            <a:xfrm>
              <a:off x="5823972" y="899592"/>
              <a:ext cx="105192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직선 연결선 347"/>
            <p:cNvCxnSpPr/>
            <p:nvPr/>
          </p:nvCxnSpPr>
          <p:spPr>
            <a:xfrm flipV="1">
              <a:off x="5733256" y="900456"/>
              <a:ext cx="92928" cy="132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1" name="그룹 360"/>
          <p:cNvGrpSpPr/>
          <p:nvPr/>
        </p:nvGrpSpPr>
        <p:grpSpPr>
          <a:xfrm>
            <a:off x="7153243" y="1556792"/>
            <a:ext cx="855200" cy="686057"/>
            <a:chOff x="7596336" y="764705"/>
            <a:chExt cx="855200" cy="686057"/>
          </a:xfrm>
        </p:grpSpPr>
        <p:cxnSp>
          <p:nvCxnSpPr>
            <p:cNvPr id="324" name="직선 연결선 323"/>
            <p:cNvCxnSpPr/>
            <p:nvPr/>
          </p:nvCxnSpPr>
          <p:spPr>
            <a:xfrm>
              <a:off x="7802989" y="768034"/>
              <a:ext cx="76834" cy="10070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직선 연결선 324"/>
            <p:cNvCxnSpPr/>
            <p:nvPr/>
          </p:nvCxnSpPr>
          <p:spPr>
            <a:xfrm flipV="1">
              <a:off x="8133299" y="764705"/>
              <a:ext cx="76834" cy="1007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직선 연결선 325"/>
            <p:cNvCxnSpPr/>
            <p:nvPr/>
          </p:nvCxnSpPr>
          <p:spPr>
            <a:xfrm flipV="1">
              <a:off x="8172400" y="1014691"/>
              <a:ext cx="279136" cy="3804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직선 연결선 326"/>
            <p:cNvCxnSpPr/>
            <p:nvPr/>
          </p:nvCxnSpPr>
          <p:spPr>
            <a:xfrm>
              <a:off x="7599723" y="1014482"/>
              <a:ext cx="15366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직선 연결선 327"/>
            <p:cNvCxnSpPr/>
            <p:nvPr/>
          </p:nvCxnSpPr>
          <p:spPr>
            <a:xfrm>
              <a:off x="8244407" y="1207643"/>
              <a:ext cx="147368" cy="999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직선 연결선 329"/>
            <p:cNvCxnSpPr/>
            <p:nvPr/>
          </p:nvCxnSpPr>
          <p:spPr>
            <a:xfrm flipV="1">
              <a:off x="7596336" y="1207644"/>
              <a:ext cx="166000" cy="81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직선 연결선 330"/>
            <p:cNvCxnSpPr/>
            <p:nvPr/>
          </p:nvCxnSpPr>
          <p:spPr>
            <a:xfrm flipV="1">
              <a:off x="7625133" y="1417530"/>
              <a:ext cx="149536" cy="332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직선 연결선 337"/>
            <p:cNvCxnSpPr/>
            <p:nvPr/>
          </p:nvCxnSpPr>
          <p:spPr>
            <a:xfrm>
              <a:off x="8244460" y="1417527"/>
              <a:ext cx="145411" cy="2324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9" name="TextBox 348"/>
          <p:cNvSpPr txBox="1"/>
          <p:nvPr/>
        </p:nvSpPr>
        <p:spPr>
          <a:xfrm>
            <a:off x="1043608" y="2636912"/>
            <a:ext cx="1440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3200" b="1" dirty="0"/>
          </a:p>
        </p:txBody>
      </p:sp>
      <p:sp>
        <p:nvSpPr>
          <p:cNvPr id="350" name="제목 1"/>
          <p:cNvSpPr txBox="1">
            <a:spLocks/>
          </p:cNvSpPr>
          <p:nvPr/>
        </p:nvSpPr>
        <p:spPr>
          <a:xfrm>
            <a:off x="7308304" y="1700808"/>
            <a:ext cx="432048" cy="220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ko-KR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1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5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9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385" decel="100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4" dur="385" decel="100000"/>
                                        <p:tgtEl>
                                          <p:spTgt spid="2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6" dur="385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8" dur="385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6"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000"/>
                            </p:stCondLst>
                            <p:childTnLst>
                              <p:par>
                                <p:cTn id="30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500"/>
                            </p:stCondLst>
                            <p:childTnLst>
                              <p:par>
                                <p:cTn id="30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2000"/>
                            </p:stCondLst>
                            <p:childTnLst>
                              <p:par>
                                <p:cTn id="3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900" decel="1000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9" grpId="0" animBg="1"/>
      <p:bldP spid="283" grpId="0"/>
      <p:bldP spid="284" grpId="0"/>
      <p:bldP spid="349" grpId="0" animBg="1"/>
      <p:bldP spid="35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</Words>
  <Application>Microsoft Macintosh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맑은 고딕</vt:lpstr>
      <vt:lpstr>맑은 고딕</vt:lpstr>
      <vt:lpstr>Arial</vt:lpstr>
      <vt:lpstr>Office 테마</vt:lpstr>
      <vt:lpstr>PowerPoint Presentation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이진현</dc:creator>
  <cp:lastModifiedBy>Sol, Hun</cp:lastModifiedBy>
  <cp:revision>13</cp:revision>
  <dcterms:created xsi:type="dcterms:W3CDTF">2018-04-04T07:27:39Z</dcterms:created>
  <dcterms:modified xsi:type="dcterms:W3CDTF">2020-11-17T14:17:11Z</dcterms:modified>
</cp:coreProperties>
</file>